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31"/>
  </p:notesMasterIdLst>
  <p:sldIdLst>
    <p:sldId id="256" r:id="rId5"/>
    <p:sldId id="484" r:id="rId6"/>
    <p:sldId id="485" r:id="rId7"/>
    <p:sldId id="486" r:id="rId8"/>
    <p:sldId id="487" r:id="rId9"/>
    <p:sldId id="488" r:id="rId10"/>
    <p:sldId id="265" r:id="rId11"/>
    <p:sldId id="489" r:id="rId12"/>
    <p:sldId id="490" r:id="rId13"/>
    <p:sldId id="491" r:id="rId14"/>
    <p:sldId id="492" r:id="rId15"/>
    <p:sldId id="482" r:id="rId16"/>
    <p:sldId id="493" r:id="rId17"/>
    <p:sldId id="301" r:id="rId18"/>
    <p:sldId id="471" r:id="rId19"/>
    <p:sldId id="278" r:id="rId20"/>
    <p:sldId id="470" r:id="rId21"/>
    <p:sldId id="303" r:id="rId22"/>
    <p:sldId id="297" r:id="rId23"/>
    <p:sldId id="295" r:id="rId24"/>
    <p:sldId id="296" r:id="rId25"/>
    <p:sldId id="298" r:id="rId26"/>
    <p:sldId id="300" r:id="rId27"/>
    <p:sldId id="479" r:id="rId28"/>
    <p:sldId id="299" r:id="rId29"/>
    <p:sldId id="294" r:id="rId30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3C8"/>
    <a:srgbClr val="5AC49D"/>
    <a:srgbClr val="00BEE3"/>
    <a:srgbClr val="00BFB6"/>
    <a:srgbClr val="489677"/>
    <a:srgbClr val="57C59B"/>
    <a:srgbClr val="51B590"/>
    <a:srgbClr val="F4F4F4"/>
    <a:srgbClr val="0094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5FBE5B7-3113-A941-AE4F-DB9F3493EAE0}" v="23" dt="2020-02-12T14:31:40.556"/>
    <p1510:client id="{58E638E7-DF0C-E4E6-A577-F5CFBA748B44}" v="1" dt="2020-02-25T09:55:57.562"/>
    <p1510:client id="{9209F50D-3468-3F8D-040D-76FE579FBDA7}" v="386" dt="2020-02-25T15:35:57.586"/>
    <p1510:client id="{C2BD2B4B-3010-A103-26FD-84683DE0A453}" v="153" dt="2020-03-03T14:07:39.340"/>
    <p1510:client id="{FC2C8EE3-F8F7-9EB5-B7EC-BF3A247EED38}" v="123" dt="2020-03-02T09:45:03.60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470" autoAdjust="0"/>
    <p:restoredTop sz="81557" autoAdjust="0"/>
  </p:normalViewPr>
  <p:slideViewPr>
    <p:cSldViewPr snapToGrid="0" snapToObjects="1">
      <p:cViewPr varScale="1">
        <p:scale>
          <a:sx n="124" d="100"/>
          <a:sy n="124" d="100"/>
        </p:scale>
        <p:origin x="96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ableStyles" Target="tableStyles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DE7EAA-DEF6-BF48-877D-021E0C6CA113}" type="datetimeFigureOut">
              <a:rPr lang="nl-NL" smtClean="0"/>
              <a:t>09-03-20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562EFF-BC31-8045-96A0-66A368973E97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423756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ndertitel 2">
            <a:extLst>
              <a:ext uri="{FF2B5EF4-FFF2-40B4-BE49-F238E27FC236}">
                <a16:creationId xmlns:a16="http://schemas.microsoft.com/office/drawing/2014/main" id="{DA33D2B0-2D0B-B341-B9CC-B3B30A82EC7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68685" y="4604397"/>
            <a:ext cx="4521032" cy="842793"/>
          </a:xfrm>
          <a:prstGeom prst="rect">
            <a:avLst/>
          </a:prstGeom>
        </p:spPr>
        <p:txBody>
          <a:bodyPr lIns="0"/>
          <a:lstStyle>
            <a:lvl1pPr marL="0" indent="0" algn="l">
              <a:buNone/>
              <a:defRPr sz="2400" cap="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dirty="0"/>
              <a:t>WELKOM!</a:t>
            </a:r>
          </a:p>
        </p:txBody>
      </p:sp>
      <p:sp>
        <p:nvSpPr>
          <p:cNvPr id="10" name="Titel 9">
            <a:extLst>
              <a:ext uri="{FF2B5EF4-FFF2-40B4-BE49-F238E27FC236}">
                <a16:creationId xmlns:a16="http://schemas.microsoft.com/office/drawing/2014/main" id="{A30A0380-F902-1F44-80FF-E0102D6B21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68685" y="3538846"/>
            <a:ext cx="4980884" cy="901164"/>
          </a:xfrm>
          <a:prstGeom prst="rect">
            <a:avLst/>
          </a:prstGeom>
          <a:ln w="57150">
            <a:solidFill>
              <a:schemeClr val="tx1"/>
            </a:solidFill>
            <a:miter lim="800000"/>
          </a:ln>
        </p:spPr>
        <p:txBody>
          <a:bodyPr lIns="144000" tIns="72000" rIns="144000" bIns="72000"/>
          <a:lstStyle>
            <a:lvl1pPr>
              <a:defRPr sz="6000" b="1" i="0" cap="all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nl-NL" dirty="0"/>
              <a:t>TITEL SLIDE</a:t>
            </a:r>
          </a:p>
        </p:txBody>
      </p:sp>
    </p:spTree>
    <p:extLst>
      <p:ext uri="{BB962C8B-B14F-4D97-AF65-F5344CB8AC3E}">
        <p14:creationId xmlns:p14="http://schemas.microsoft.com/office/powerpoint/2010/main" val="15972789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[I] - Low title - ima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3C7DE714-0DFD-4A4B-BBE5-19C6459C43C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80130" y="1651608"/>
            <a:ext cx="4464050" cy="3822700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nl-NL"/>
          </a:p>
        </p:txBody>
      </p:sp>
      <p:sp>
        <p:nvSpPr>
          <p:cNvPr id="14" name="Tijdelijke aanduiding voor tekst 2">
            <a:extLst>
              <a:ext uri="{FF2B5EF4-FFF2-40B4-BE49-F238E27FC236}">
                <a16:creationId xmlns:a16="http://schemas.microsoft.com/office/drawing/2014/main" id="{D34EBF14-0EE2-064C-A433-7C8595F3D75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295420" y="2502286"/>
            <a:ext cx="4648200" cy="103473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lang="fr" sz="2000" smtClean="0">
                <a:effectLst/>
              </a:defRPr>
            </a:lvl1pPr>
          </a:lstStyle>
          <a:p>
            <a:r>
              <a:rPr lang="fr" dirty="0">
                <a:solidFill>
                  <a:srgbClr val="76C19F"/>
                </a:solidFill>
                <a:effectLst/>
                <a:latin typeface="Corbel" panose="020B0503020204020204" pitchFamily="34" charset="0"/>
              </a:rPr>
              <a:t>ONDERTITEL - UPTUSANDIS </a:t>
            </a:r>
          </a:p>
          <a:p>
            <a:r>
              <a:rPr lang="fr" dirty="0">
                <a:solidFill>
                  <a:srgbClr val="76C19F"/>
                </a:solidFill>
                <a:effectLst/>
                <a:latin typeface="Corbel" panose="020B0503020204020204" pitchFamily="34" charset="0"/>
              </a:rPr>
              <a:t>ACEPERE OFFICIMUS ET RE OFFIC TE CORRUNTISSIM</a:t>
            </a:r>
          </a:p>
        </p:txBody>
      </p:sp>
      <p:sp>
        <p:nvSpPr>
          <p:cNvPr id="15" name="Tijdelijke aanduiding voor titel 6">
            <a:extLst>
              <a:ext uri="{FF2B5EF4-FFF2-40B4-BE49-F238E27FC236}">
                <a16:creationId xmlns:a16="http://schemas.microsoft.com/office/drawing/2014/main" id="{064E4BC8-F217-144E-91AE-2835115975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5420" y="1504327"/>
            <a:ext cx="9448780" cy="815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all" baseline="0"/>
            </a:lvl1pPr>
          </a:lstStyle>
          <a:p>
            <a:r>
              <a:rPr lang="nl-NL" dirty="0"/>
              <a:t>TITEL</a:t>
            </a:r>
          </a:p>
        </p:txBody>
      </p:sp>
      <p:sp>
        <p:nvSpPr>
          <p:cNvPr id="6" name="Tijdelijke aanduiding voor tekst 2">
            <a:extLst>
              <a:ext uri="{FF2B5EF4-FFF2-40B4-BE49-F238E27FC236}">
                <a16:creationId xmlns:a16="http://schemas.microsoft.com/office/drawing/2014/main" id="{BF3A8FD4-01D4-A049-870C-AEED9F26CEF5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1295420" y="3719246"/>
            <a:ext cx="4648200" cy="17550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nl-NL" smtClean="0">
                <a:effectLst/>
              </a:defRPr>
            </a:lvl1pPr>
            <a:lvl2pPr>
              <a:buClr>
                <a:schemeClr val="accent1"/>
              </a:buClr>
              <a:defRPr sz="1400" baseline="0"/>
            </a:lvl2pPr>
            <a:lvl3pPr>
              <a:buClr>
                <a:schemeClr val="accent1"/>
              </a:buClr>
              <a:defRPr sz="1400" baseline="0"/>
            </a:lvl3pPr>
            <a:lvl4pPr>
              <a:buClr>
                <a:schemeClr val="accent1"/>
              </a:buClr>
              <a:defRPr sz="1400" baseline="0"/>
            </a:lvl4pPr>
            <a:lvl5pPr>
              <a:buClr>
                <a:schemeClr val="accent1"/>
              </a:buClr>
              <a:defRPr sz="1400" baseline="0"/>
            </a:lvl5pPr>
            <a:lvl6pPr>
              <a:buClr>
                <a:schemeClr val="accent1"/>
              </a:buClr>
              <a:defRPr sz="1400" baseline="0"/>
            </a:lvl6pPr>
            <a:lvl7pPr>
              <a:buClr>
                <a:schemeClr val="accent1"/>
              </a:buClr>
              <a:defRPr sz="1400" baseline="0"/>
            </a:lvl7pPr>
          </a:lstStyle>
          <a:p>
            <a:pPr lvl="0"/>
            <a:r>
              <a:rPr lang="nl-NL" dirty="0" err="1"/>
              <a:t>Ciaectoratum</a:t>
            </a:r>
            <a:r>
              <a:rPr lang="nl-NL" dirty="0"/>
              <a:t> </a:t>
            </a:r>
            <a:r>
              <a:rPr lang="nl-NL" dirty="0" err="1"/>
              <a:t>qui</a:t>
            </a:r>
            <a:r>
              <a:rPr lang="nl-NL" dirty="0"/>
              <a:t> </a:t>
            </a:r>
            <a:r>
              <a:rPr lang="nl-NL" dirty="0" err="1"/>
              <a:t>sinctatet</a:t>
            </a:r>
            <a:r>
              <a:rPr lang="nl-NL" dirty="0"/>
              <a:t> </a:t>
            </a:r>
            <a:r>
              <a:rPr lang="nl-NL" dirty="0" err="1"/>
              <a:t>fugitat</a:t>
            </a:r>
            <a:r>
              <a:rPr lang="nl-NL" dirty="0"/>
              <a:t> </a:t>
            </a:r>
            <a:r>
              <a:rPr lang="nl-NL" dirty="0" err="1"/>
              <a:t>alibus</a:t>
            </a:r>
            <a:r>
              <a:rPr lang="nl-NL" dirty="0"/>
              <a:t> </a:t>
            </a:r>
            <a:r>
              <a:rPr lang="nl-NL" dirty="0" err="1"/>
              <a:t>prore</a:t>
            </a:r>
            <a:r>
              <a:rPr lang="nl-NL" dirty="0"/>
              <a:t> </a:t>
            </a:r>
            <a:r>
              <a:rPr lang="nl-NL" dirty="0" err="1"/>
              <a:t>voluptatur</a:t>
            </a:r>
            <a:r>
              <a:rPr lang="nl-NL" dirty="0"/>
              <a:t> </a:t>
            </a:r>
            <a:r>
              <a:rPr lang="nl-NL" dirty="0" err="1"/>
              <a:t>aut</a:t>
            </a:r>
            <a:r>
              <a:rPr lang="nl-NL" dirty="0"/>
              <a:t> </a:t>
            </a:r>
            <a:r>
              <a:rPr lang="nl-NL" dirty="0" err="1"/>
              <a:t>expernatias</a:t>
            </a:r>
            <a:r>
              <a:rPr lang="nl-NL" dirty="0"/>
              <a:t> </a:t>
            </a:r>
            <a:r>
              <a:rPr lang="nl-NL" dirty="0" err="1"/>
              <a:t>aut</a:t>
            </a:r>
            <a:r>
              <a:rPr lang="nl-NL" dirty="0"/>
              <a:t> a </a:t>
            </a:r>
            <a:r>
              <a:rPr lang="nl-NL" dirty="0" err="1"/>
              <a:t>cus</a:t>
            </a:r>
            <a:r>
              <a:rPr lang="nl-NL" dirty="0"/>
              <a:t> as </a:t>
            </a:r>
            <a:r>
              <a:rPr lang="nl-NL" dirty="0" err="1"/>
              <a:t>veritaqui</a:t>
            </a:r>
            <a:r>
              <a:rPr lang="nl-NL" dirty="0"/>
              <a:t> </a:t>
            </a:r>
            <a:r>
              <a:rPr lang="nl-NL" dirty="0" err="1"/>
              <a:t>nimagnatur</a:t>
            </a:r>
            <a:r>
              <a:rPr lang="nl-NL" dirty="0"/>
              <a:t> </a:t>
            </a:r>
            <a:r>
              <a:rPr lang="nl-NL" dirty="0" err="1"/>
              <a:t>rescima</a:t>
            </a:r>
            <a:r>
              <a:rPr lang="nl-NL" dirty="0"/>
              <a:t> si </a:t>
            </a:r>
            <a:r>
              <a:rPr lang="nl-NL" dirty="0" err="1"/>
              <a:t>nima</a:t>
            </a:r>
            <a:r>
              <a:rPr lang="nl-NL" dirty="0"/>
              <a:t> </a:t>
            </a:r>
            <a:r>
              <a:rPr lang="nl-NL" dirty="0" err="1"/>
              <a:t>sit</a:t>
            </a:r>
            <a:r>
              <a:rPr lang="nl-NL" dirty="0"/>
              <a:t> </a:t>
            </a:r>
            <a:r>
              <a:rPr lang="nl-NL" dirty="0" err="1"/>
              <a:t>landant</a:t>
            </a:r>
            <a:r>
              <a:rPr lang="nl-NL" dirty="0"/>
              <a:t> </a:t>
            </a:r>
            <a:r>
              <a:rPr lang="nl-NL" dirty="0" err="1"/>
              <a:t>explabo</a:t>
            </a:r>
            <a:r>
              <a:rPr lang="nl-NL" dirty="0"/>
              <a:t>. </a:t>
            </a:r>
            <a:r>
              <a:rPr lang="nl-NL" dirty="0" err="1"/>
              <a:t>Ebitas</a:t>
            </a:r>
            <a:r>
              <a:rPr lang="nl-NL" dirty="0"/>
              <a:t> </a:t>
            </a:r>
            <a:r>
              <a:rPr lang="nl-NL" dirty="0" err="1"/>
              <a:t>sunt</a:t>
            </a:r>
            <a:r>
              <a:rPr lang="nl-NL" dirty="0"/>
              <a:t> </a:t>
            </a:r>
            <a:r>
              <a:rPr lang="nl-NL" dirty="0" err="1"/>
              <a:t>doluptum</a:t>
            </a:r>
            <a:r>
              <a:rPr lang="nl-NL" dirty="0"/>
              <a:t> </a:t>
            </a:r>
            <a:r>
              <a:rPr lang="nl-NL" dirty="0" err="1"/>
              <a:t>alibusdaeces</a:t>
            </a:r>
            <a:r>
              <a:rPr lang="nl-NL" dirty="0"/>
              <a:t> </a:t>
            </a:r>
            <a:r>
              <a:rPr lang="nl-NL" dirty="0" err="1"/>
              <a:t>am</a:t>
            </a:r>
            <a:r>
              <a:rPr lang="nl-NL" dirty="0"/>
              <a:t> </a:t>
            </a:r>
            <a:r>
              <a:rPr lang="nl-NL" dirty="0" err="1"/>
              <a:t>ea</a:t>
            </a:r>
            <a:r>
              <a:rPr lang="nl-NL" dirty="0"/>
              <a:t> in </a:t>
            </a:r>
            <a:r>
              <a:rPr lang="nl-NL" dirty="0" err="1"/>
              <a:t>ped</a:t>
            </a:r>
            <a:r>
              <a:rPr lang="nl-NL" dirty="0"/>
              <a:t> </a:t>
            </a:r>
            <a:r>
              <a:rPr lang="nl-NL" dirty="0" err="1"/>
              <a:t>magnati</a:t>
            </a:r>
            <a:r>
              <a:rPr lang="nl-NL" dirty="0"/>
              <a:t> </a:t>
            </a:r>
            <a:r>
              <a:rPr lang="nl-NL" dirty="0" err="1"/>
              <a:t>niscips</a:t>
            </a:r>
            <a:r>
              <a:rPr lang="nl-NL" dirty="0"/>
              <a:t> </a:t>
            </a:r>
            <a:r>
              <a:rPr lang="nl-NL" dirty="0" err="1"/>
              <a:t>apellessi</a:t>
            </a:r>
            <a:r>
              <a:rPr lang="nl-NL" dirty="0"/>
              <a:t> </a:t>
            </a:r>
            <a:r>
              <a:rPr lang="nl-NL" dirty="0" err="1"/>
              <a:t>omnimin</a:t>
            </a:r>
            <a:r>
              <a:rPr lang="nl-NL" dirty="0"/>
              <a:t> re </a:t>
            </a:r>
            <a:r>
              <a:rPr lang="nl-NL" dirty="0" err="1"/>
              <a:t>parci</a:t>
            </a:r>
            <a:r>
              <a:rPr lang="nl-NL" dirty="0"/>
              <a:t> </a:t>
            </a:r>
            <a:r>
              <a:rPr lang="nl-NL" dirty="0" err="1"/>
              <a:t>derorer</a:t>
            </a:r>
            <a:r>
              <a:rPr lang="nl-NL" dirty="0"/>
              <a:t> </a:t>
            </a:r>
            <a:r>
              <a:rPr lang="nl-NL" dirty="0" err="1"/>
              <a:t>uptatis</a:t>
            </a:r>
            <a:r>
              <a:rPr lang="nl-NL" dirty="0"/>
              <a:t> </a:t>
            </a:r>
            <a:r>
              <a:rPr lang="nl-NL" dirty="0" err="1"/>
              <a:t>ratus</a:t>
            </a:r>
            <a:r>
              <a:rPr lang="nl-NL" dirty="0"/>
              <a:t> </a:t>
            </a:r>
            <a:r>
              <a:rPr lang="nl-NL" dirty="0" err="1"/>
              <a:t>autem</a:t>
            </a:r>
            <a:r>
              <a:rPr lang="nl-NL" dirty="0"/>
              <a:t> ex </a:t>
            </a:r>
            <a:r>
              <a:rPr lang="nl-NL" dirty="0" err="1"/>
              <a:t>explita</a:t>
            </a:r>
            <a:r>
              <a:rPr lang="nl-NL" dirty="0"/>
              <a:t> </a:t>
            </a:r>
            <a:r>
              <a:rPr lang="nl-NL" dirty="0" err="1"/>
              <a:t>cuscipidebis</a:t>
            </a:r>
            <a:r>
              <a:rPr lang="nl-NL" dirty="0"/>
              <a:t> </a:t>
            </a:r>
            <a:r>
              <a:rPr lang="nl-NL" dirty="0" err="1"/>
              <a:t>intis</a:t>
            </a:r>
            <a:r>
              <a:rPr lang="nl-NL" dirty="0"/>
              <a:t> </a:t>
            </a:r>
            <a:r>
              <a:rPr lang="nl-NL" dirty="0" err="1"/>
              <a:t>accus</a:t>
            </a:r>
            <a:r>
              <a:rPr lang="nl-NL" dirty="0"/>
              <a:t>.</a:t>
            </a:r>
          </a:p>
          <a:p>
            <a:pPr lvl="0"/>
            <a:r>
              <a:rPr lang="nl-NL" dirty="0" err="1"/>
              <a:t>Qui</a:t>
            </a:r>
            <a:r>
              <a:rPr lang="nl-NL" dirty="0"/>
              <a:t> dis rent </a:t>
            </a:r>
            <a:r>
              <a:rPr lang="nl-NL" dirty="0" err="1"/>
              <a:t>reptat</a:t>
            </a:r>
            <a:r>
              <a:rPr lang="nl-NL" dirty="0"/>
              <a:t> </a:t>
            </a:r>
            <a:r>
              <a:rPr lang="nl-NL" dirty="0" err="1"/>
              <a:t>vollo</a:t>
            </a:r>
            <a:r>
              <a:rPr lang="nl-NL" dirty="0"/>
              <a:t> </a:t>
            </a:r>
            <a:r>
              <a:rPr lang="nl-NL" dirty="0" err="1"/>
              <a:t>voluptibus</a:t>
            </a:r>
            <a:r>
              <a:rPr lang="nl-NL" dirty="0"/>
              <a:t> </a:t>
            </a:r>
            <a:r>
              <a:rPr lang="nl-NL" dirty="0" err="1"/>
              <a:t>eossimpedi</a:t>
            </a:r>
            <a:r>
              <a:rPr lang="nl-NL" dirty="0"/>
              <a:t> </a:t>
            </a:r>
            <a:r>
              <a:rPr lang="nl-NL" dirty="0" err="1"/>
              <a:t>dolessi</a:t>
            </a:r>
            <a:r>
              <a:rPr lang="nl-NL" dirty="0"/>
              <a:t> </a:t>
            </a:r>
            <a:r>
              <a:rPr lang="nl-NL" dirty="0" err="1"/>
              <a:t>nctibus</a:t>
            </a:r>
            <a:r>
              <a:rPr lang="nl-NL" dirty="0"/>
              <a:t> </a:t>
            </a:r>
            <a:r>
              <a:rPr lang="nl-NL" dirty="0" err="1"/>
              <a:t>sed</a:t>
            </a:r>
            <a:r>
              <a:rPr lang="nl-NL" dirty="0"/>
              <a:t> </a:t>
            </a:r>
            <a:r>
              <a:rPr lang="nl-NL" dirty="0" err="1"/>
              <a:t>qui</a:t>
            </a:r>
            <a:r>
              <a:rPr lang="nl-NL" dirty="0"/>
              <a:t> </a:t>
            </a:r>
            <a:r>
              <a:rPr lang="nl-NL" dirty="0" err="1"/>
              <a:t>vendent</a:t>
            </a:r>
            <a:r>
              <a:rPr lang="nl-NL" dirty="0"/>
              <a:t> </a:t>
            </a:r>
            <a:r>
              <a:rPr lang="nl-NL" dirty="0" err="1"/>
              <a:t>pratatur</a:t>
            </a:r>
            <a:r>
              <a:rPr lang="nl-NL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6760945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[I] - Low title - 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ianummer 5">
            <a:extLst>
              <a:ext uri="{FF2B5EF4-FFF2-40B4-BE49-F238E27FC236}">
                <a16:creationId xmlns:a16="http://schemas.microsoft.com/office/drawing/2014/main" id="{00559315-8B0A-FB48-B54B-4884AA0D9A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29456"/>
            <a:ext cx="4863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BA7C5E23-A933-964D-9C23-C983711C673D}" type="slidenum">
              <a:rPr lang="nl-NL" smtClean="0"/>
              <a:pPr/>
              <a:t>‹#›</a:t>
            </a:fld>
            <a:endParaRPr lang="nl-NL"/>
          </a:p>
        </p:txBody>
      </p:sp>
      <p:sp>
        <p:nvSpPr>
          <p:cNvPr id="4" name="Tijdelijke aanduiding voor titel 6">
            <a:extLst>
              <a:ext uri="{FF2B5EF4-FFF2-40B4-BE49-F238E27FC236}">
                <a16:creationId xmlns:a16="http://schemas.microsoft.com/office/drawing/2014/main" id="{1A81798C-1332-0741-87E2-ABCAC54EF46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5420" y="1504327"/>
            <a:ext cx="9448780" cy="815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all" baseline="0"/>
            </a:lvl1pPr>
          </a:lstStyle>
          <a:p>
            <a:r>
              <a:rPr lang="nl-NL" dirty="0"/>
              <a:t>TITEL</a:t>
            </a:r>
          </a:p>
        </p:txBody>
      </p:sp>
    </p:spTree>
    <p:extLst>
      <p:ext uri="{BB962C8B-B14F-4D97-AF65-F5344CB8AC3E}">
        <p14:creationId xmlns:p14="http://schemas.microsoft.com/office/powerpoint/2010/main" val="26086685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[W] - High title -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3">
            <a:extLst>
              <a:ext uri="{FF2B5EF4-FFF2-40B4-BE49-F238E27FC236}">
                <a16:creationId xmlns:a16="http://schemas.microsoft.com/office/drawing/2014/main" id="{ACA77EB1-BA69-6E46-9CA2-FB59FCD950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0952" y="789195"/>
            <a:ext cx="9873551" cy="801065"/>
          </a:xfrm>
          <a:prstGeom prst="rect">
            <a:avLst/>
          </a:prstGeom>
        </p:spPr>
        <p:txBody>
          <a:bodyPr/>
          <a:lstStyle>
            <a:lvl1pPr>
              <a:defRPr cap="all" baseline="0"/>
            </a:lvl1pPr>
          </a:lstStyle>
          <a:p>
            <a:r>
              <a:rPr lang="nl-NL" dirty="0"/>
              <a:t>TITEL </a:t>
            </a:r>
          </a:p>
        </p:txBody>
      </p:sp>
      <p:sp>
        <p:nvSpPr>
          <p:cNvPr id="10" name="Tijdelijke aanduiding voor tekst 2">
            <a:extLst>
              <a:ext uri="{FF2B5EF4-FFF2-40B4-BE49-F238E27FC236}">
                <a16:creationId xmlns:a16="http://schemas.microsoft.com/office/drawing/2014/main" id="{0809227C-0297-024B-94BC-049C56A94E0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4419" y="1825100"/>
            <a:ext cx="4800580" cy="103473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lang="fr" sz="2000" smtClean="0">
                <a:effectLst/>
              </a:defRPr>
            </a:lvl1pPr>
          </a:lstStyle>
          <a:p>
            <a:r>
              <a:rPr lang="fr" dirty="0">
                <a:solidFill>
                  <a:srgbClr val="76C19F"/>
                </a:solidFill>
                <a:effectLst/>
                <a:latin typeface="Corbel" panose="020B0503020204020204" pitchFamily="34" charset="0"/>
              </a:rPr>
              <a:t>ONDERTITEL - UPTUSANDIS </a:t>
            </a:r>
          </a:p>
          <a:p>
            <a:r>
              <a:rPr lang="fr" dirty="0">
                <a:solidFill>
                  <a:srgbClr val="76C19F"/>
                </a:solidFill>
                <a:effectLst/>
                <a:latin typeface="Corbel" panose="020B0503020204020204" pitchFamily="34" charset="0"/>
              </a:rPr>
              <a:t>ACEPERE OFFICIMUS ET RE OFFIC TE CORRUNTISSIM</a:t>
            </a:r>
          </a:p>
        </p:txBody>
      </p:sp>
      <p:sp>
        <p:nvSpPr>
          <p:cNvPr id="11" name="Tijdelijke aanduiding voor tekst 2">
            <a:extLst>
              <a:ext uri="{FF2B5EF4-FFF2-40B4-BE49-F238E27FC236}">
                <a16:creationId xmlns:a16="http://schemas.microsoft.com/office/drawing/2014/main" id="{47C17C2C-ECF3-0649-8496-861F67DC3B1B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5880455" y="1825100"/>
            <a:ext cx="4814048" cy="382032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400"/>
            </a:lvl1pPr>
            <a:lvl2pPr marL="457200" indent="0">
              <a:buClr>
                <a:schemeClr val="accent1"/>
              </a:buClr>
              <a:buNone/>
              <a:defRPr sz="1400"/>
            </a:lvl2pPr>
            <a:lvl3pPr marL="914400" indent="0">
              <a:buClr>
                <a:schemeClr val="accent1"/>
              </a:buClr>
              <a:buNone/>
              <a:defRPr sz="1400"/>
            </a:lvl3pPr>
            <a:lvl4pPr marL="1371600" indent="0">
              <a:buClr>
                <a:schemeClr val="accent1"/>
              </a:buClr>
              <a:buNone/>
              <a:defRPr sz="1400"/>
            </a:lvl4pPr>
            <a:lvl5pPr>
              <a:buClr>
                <a:schemeClr val="accent1"/>
              </a:buClr>
              <a:defRPr sz="1400"/>
            </a:lvl5pPr>
            <a:lvl6pPr>
              <a:buClr>
                <a:schemeClr val="accent1"/>
              </a:buClr>
              <a:defRPr sz="1400"/>
            </a:lvl6pPr>
            <a:lvl7pPr>
              <a:buClr>
                <a:schemeClr val="accent1"/>
              </a:buClr>
              <a:defRPr sz="1400"/>
            </a:lvl7pPr>
            <a:lvl8pPr>
              <a:buClr>
                <a:schemeClr val="accent1"/>
              </a:buClr>
              <a:defRPr sz="1400"/>
            </a:lvl8pPr>
            <a:lvl9pPr>
              <a:buClr>
                <a:schemeClr val="accent1"/>
              </a:buClr>
              <a:defRPr sz="1400"/>
            </a:lvl9pPr>
          </a:lstStyle>
          <a:p>
            <a:pPr lvl="0"/>
            <a:r>
              <a:rPr lang="nl-NL" dirty="0" err="1"/>
              <a:t>Gentur</a:t>
            </a:r>
            <a:r>
              <a:rPr lang="nl-NL" dirty="0"/>
              <a:t>? </a:t>
            </a:r>
            <a:r>
              <a:rPr lang="nl-NL" dirty="0" err="1"/>
              <a:t>Ratiat</a:t>
            </a:r>
            <a:r>
              <a:rPr lang="nl-NL" dirty="0"/>
              <a:t> </a:t>
            </a:r>
            <a:r>
              <a:rPr lang="nl-NL" dirty="0" err="1"/>
              <a:t>licius</a:t>
            </a:r>
            <a:r>
              <a:rPr lang="nl-NL" dirty="0"/>
              <a:t>, </a:t>
            </a:r>
            <a:r>
              <a:rPr lang="nl-NL" dirty="0" err="1"/>
              <a:t>sectur</a:t>
            </a:r>
            <a:r>
              <a:rPr lang="nl-NL" dirty="0"/>
              <a:t>, tem </a:t>
            </a:r>
            <a:r>
              <a:rPr lang="nl-NL" dirty="0" err="1"/>
              <a:t>faccull</a:t>
            </a:r>
            <a:r>
              <a:rPr lang="nl-NL" dirty="0"/>
              <a:t> </a:t>
            </a:r>
            <a:r>
              <a:rPr lang="nl-NL" dirty="0" err="1"/>
              <a:t>aboruptatis</a:t>
            </a:r>
            <a:r>
              <a:rPr lang="nl-NL" dirty="0"/>
              <a:t> </a:t>
            </a:r>
            <a:r>
              <a:rPr lang="nl-NL" dirty="0" err="1"/>
              <a:t>nonsequis</a:t>
            </a:r>
            <a:r>
              <a:rPr lang="nl-NL" dirty="0"/>
              <a:t> </a:t>
            </a:r>
            <a:r>
              <a:rPr lang="nl-NL" dirty="0" err="1"/>
              <a:t>velitas</a:t>
            </a:r>
            <a:r>
              <a:rPr lang="nl-NL" dirty="0"/>
              <a:t> </a:t>
            </a:r>
            <a:r>
              <a:rPr lang="nl-NL" dirty="0" err="1"/>
              <a:t>est</a:t>
            </a:r>
            <a:r>
              <a:rPr lang="nl-NL" dirty="0"/>
              <a:t>, cum </a:t>
            </a:r>
            <a:r>
              <a:rPr lang="nl-NL" dirty="0" err="1"/>
              <a:t>qui</a:t>
            </a:r>
            <a:r>
              <a:rPr lang="nl-NL" dirty="0"/>
              <a:t> </a:t>
            </a:r>
            <a:r>
              <a:rPr lang="nl-NL" dirty="0" err="1"/>
              <a:t>seque</a:t>
            </a:r>
            <a:r>
              <a:rPr lang="nl-NL" dirty="0"/>
              <a:t> </a:t>
            </a:r>
            <a:r>
              <a:rPr lang="nl-NL" dirty="0" err="1"/>
              <a:t>optur</a:t>
            </a:r>
            <a:r>
              <a:rPr lang="nl-NL" dirty="0"/>
              <a:t> </a:t>
            </a:r>
            <a:r>
              <a:rPr lang="nl-NL" dirty="0" err="1"/>
              <a:t>accus</a:t>
            </a:r>
            <a:r>
              <a:rPr lang="nl-NL" dirty="0"/>
              <a:t> </a:t>
            </a:r>
            <a:r>
              <a:rPr lang="nl-NL" dirty="0" err="1"/>
              <a:t>ea</a:t>
            </a:r>
            <a:r>
              <a:rPr lang="nl-NL" dirty="0"/>
              <a:t> </a:t>
            </a:r>
            <a:r>
              <a:rPr lang="nl-NL" dirty="0" err="1"/>
              <a:t>nia</a:t>
            </a:r>
            <a:r>
              <a:rPr lang="nl-NL" dirty="0"/>
              <a:t> ad que </a:t>
            </a:r>
            <a:r>
              <a:rPr lang="nl-NL" dirty="0" err="1"/>
              <a:t>aut</a:t>
            </a:r>
            <a:r>
              <a:rPr lang="nl-NL" dirty="0"/>
              <a:t> </a:t>
            </a:r>
            <a:r>
              <a:rPr lang="nl-NL" dirty="0" err="1"/>
              <a:t>oditist</a:t>
            </a:r>
            <a:r>
              <a:rPr lang="nl-NL" dirty="0"/>
              <a:t> </a:t>
            </a:r>
            <a:r>
              <a:rPr lang="nl-NL" dirty="0" err="1"/>
              <a:t>atibus</a:t>
            </a:r>
            <a:r>
              <a:rPr lang="nl-NL" dirty="0"/>
              <a:t> </a:t>
            </a:r>
            <a:r>
              <a:rPr lang="nl-NL" dirty="0" err="1"/>
              <a:t>mil</a:t>
            </a:r>
            <a:r>
              <a:rPr lang="nl-NL" dirty="0"/>
              <a:t> </a:t>
            </a:r>
            <a:r>
              <a:rPr lang="nl-NL" dirty="0" err="1"/>
              <a:t>ilibus</a:t>
            </a:r>
            <a:r>
              <a:rPr lang="nl-NL" dirty="0"/>
              <a:t>, consent </a:t>
            </a:r>
            <a:r>
              <a:rPr lang="nl-NL" dirty="0" err="1"/>
              <a:t>dunti</a:t>
            </a:r>
            <a:r>
              <a:rPr lang="nl-NL" dirty="0"/>
              <a:t> te </a:t>
            </a:r>
            <a:r>
              <a:rPr lang="nl-NL" dirty="0" err="1"/>
              <a:t>volenimus</a:t>
            </a:r>
            <a:r>
              <a:rPr lang="nl-NL" dirty="0"/>
              <a:t> </a:t>
            </a:r>
            <a:r>
              <a:rPr lang="nl-NL" dirty="0" err="1"/>
              <a:t>verupta</a:t>
            </a:r>
            <a:r>
              <a:rPr lang="nl-NL" dirty="0"/>
              <a:t> </a:t>
            </a:r>
            <a:r>
              <a:rPr lang="nl-NL" dirty="0" err="1"/>
              <a:t>ecabor</a:t>
            </a:r>
            <a:r>
              <a:rPr lang="nl-NL" dirty="0"/>
              <a:t> </a:t>
            </a:r>
            <a:r>
              <a:rPr lang="nl-NL" dirty="0" err="1"/>
              <a:t>reperatum</a:t>
            </a:r>
            <a:r>
              <a:rPr lang="nl-NL" dirty="0"/>
              <a:t> </a:t>
            </a:r>
            <a:r>
              <a:rPr lang="nl-NL" dirty="0" err="1"/>
              <a:t>quae</a:t>
            </a:r>
            <a:r>
              <a:rPr lang="nl-NL" dirty="0"/>
              <a:t> </a:t>
            </a:r>
            <a:r>
              <a:rPr lang="nl-NL" dirty="0" err="1"/>
              <a:t>inum</a:t>
            </a:r>
            <a:r>
              <a:rPr lang="nl-NL" dirty="0"/>
              <a:t>, </a:t>
            </a:r>
            <a:r>
              <a:rPr lang="nl-NL" dirty="0" err="1"/>
              <a:t>totatur</a:t>
            </a:r>
            <a:r>
              <a:rPr lang="nl-NL" dirty="0"/>
              <a:t>, </a:t>
            </a:r>
            <a:r>
              <a:rPr lang="nl-NL" dirty="0" err="1"/>
              <a:t>aliciust</a:t>
            </a:r>
            <a:r>
              <a:rPr lang="nl-NL" dirty="0"/>
              <a:t> </a:t>
            </a:r>
            <a:r>
              <a:rPr lang="nl-NL" dirty="0" err="1"/>
              <a:t>reri</a:t>
            </a:r>
            <a:r>
              <a:rPr lang="nl-NL" dirty="0"/>
              <a:t> </a:t>
            </a:r>
            <a:r>
              <a:rPr lang="nl-NL" dirty="0" err="1"/>
              <a:t>asperio</a:t>
            </a:r>
            <a:r>
              <a:rPr lang="nl-NL" dirty="0"/>
              <a:t> vit fuga. Nam </a:t>
            </a:r>
            <a:r>
              <a:rPr lang="nl-NL" dirty="0" err="1"/>
              <a:t>am</a:t>
            </a:r>
            <a:r>
              <a:rPr lang="nl-NL" dirty="0"/>
              <a:t> as </a:t>
            </a:r>
            <a:r>
              <a:rPr lang="nl-NL" dirty="0" err="1"/>
              <a:t>sum</a:t>
            </a:r>
            <a:r>
              <a:rPr lang="nl-NL" dirty="0"/>
              <a:t> </a:t>
            </a:r>
            <a:r>
              <a:rPr lang="nl-NL" dirty="0" err="1"/>
              <a:t>dolupta</a:t>
            </a:r>
            <a:r>
              <a:rPr lang="nl-NL" dirty="0"/>
              <a:t> </a:t>
            </a:r>
            <a:r>
              <a:rPr lang="nl-NL" dirty="0" err="1"/>
              <a:t>testiore</a:t>
            </a:r>
            <a:r>
              <a:rPr lang="nl-NL" dirty="0"/>
              <a:t>, </a:t>
            </a:r>
            <a:r>
              <a:rPr lang="nl-NL" dirty="0" err="1"/>
              <a:t>officip</a:t>
            </a:r>
            <a:r>
              <a:rPr lang="nl-NL" dirty="0"/>
              <a:t> </a:t>
            </a:r>
            <a:r>
              <a:rPr lang="nl-NL" dirty="0" err="1"/>
              <a:t>itatemposa</a:t>
            </a:r>
            <a:r>
              <a:rPr lang="nl-NL" dirty="0"/>
              <a:t> de cum</a:t>
            </a:r>
          </a:p>
          <a:p>
            <a:pPr lvl="0"/>
            <a:br>
              <a:rPr lang="nl-NL" dirty="0"/>
            </a:br>
            <a:r>
              <a:rPr lang="nl-NL" dirty="0" err="1"/>
              <a:t>Quatectia</a:t>
            </a:r>
            <a:r>
              <a:rPr lang="nl-NL" dirty="0"/>
              <a:t> </a:t>
            </a:r>
            <a:r>
              <a:rPr lang="nl-NL" dirty="0" err="1"/>
              <a:t>viducias</a:t>
            </a:r>
            <a:r>
              <a:rPr lang="nl-NL" dirty="0"/>
              <a:t> </a:t>
            </a:r>
            <a:r>
              <a:rPr lang="nl-NL" dirty="0" err="1"/>
              <a:t>volectatis</a:t>
            </a:r>
            <a:r>
              <a:rPr lang="nl-NL" dirty="0"/>
              <a:t> </a:t>
            </a:r>
            <a:r>
              <a:rPr lang="nl-NL" dirty="0" err="1"/>
              <a:t>idit</a:t>
            </a:r>
            <a:r>
              <a:rPr lang="nl-NL" dirty="0"/>
              <a:t> </a:t>
            </a:r>
            <a:r>
              <a:rPr lang="nl-NL" dirty="0" err="1"/>
              <a:t>dolesent</a:t>
            </a:r>
            <a:r>
              <a:rPr lang="nl-NL" dirty="0"/>
              <a:t> </a:t>
            </a:r>
            <a:r>
              <a:rPr lang="nl-NL" dirty="0" err="1"/>
              <a:t>vid</a:t>
            </a:r>
            <a:r>
              <a:rPr lang="nl-NL" dirty="0"/>
              <a:t> </a:t>
            </a:r>
            <a:r>
              <a:rPr lang="nl-NL" dirty="0" err="1"/>
              <a:t>utendam</a:t>
            </a:r>
            <a:r>
              <a:rPr lang="nl-NL" dirty="0"/>
              <a:t> volute </a:t>
            </a:r>
            <a:r>
              <a:rPr lang="nl-NL" dirty="0" err="1"/>
              <a:t>omnis</a:t>
            </a:r>
            <a:r>
              <a:rPr lang="nl-NL" dirty="0"/>
              <a:t> </a:t>
            </a:r>
            <a:r>
              <a:rPr lang="nl-NL" dirty="0" err="1"/>
              <a:t>aut</a:t>
            </a:r>
            <a:r>
              <a:rPr lang="nl-NL" dirty="0"/>
              <a:t> a </a:t>
            </a:r>
            <a:r>
              <a:rPr lang="nl-NL" dirty="0" err="1"/>
              <a:t>sitae</a:t>
            </a:r>
            <a:r>
              <a:rPr lang="nl-NL" dirty="0"/>
              <a:t> dollenis </a:t>
            </a:r>
            <a:r>
              <a:rPr lang="nl-NL" dirty="0" err="1"/>
              <a:t>acepta</a:t>
            </a:r>
            <a:r>
              <a:rPr lang="nl-NL" dirty="0"/>
              <a:t> </a:t>
            </a:r>
            <a:r>
              <a:rPr lang="nl-NL" dirty="0" err="1"/>
              <a:t>poraeptasit</a:t>
            </a:r>
            <a:r>
              <a:rPr lang="nl-NL" dirty="0"/>
              <a:t> </a:t>
            </a:r>
            <a:r>
              <a:rPr lang="nl-NL" dirty="0" err="1"/>
              <a:t>vellese</a:t>
            </a:r>
            <a:r>
              <a:rPr lang="nl-NL" dirty="0"/>
              <a:t> </a:t>
            </a:r>
            <a:r>
              <a:rPr lang="nl-NL" dirty="0" err="1"/>
              <a:t>ceperiatio</a:t>
            </a:r>
            <a:r>
              <a:rPr lang="nl-NL" dirty="0"/>
              <a:t>. Tis </a:t>
            </a:r>
            <a:r>
              <a:rPr lang="nl-NL" dirty="0" err="1"/>
              <a:t>num</a:t>
            </a:r>
            <a:r>
              <a:rPr lang="nl-NL" dirty="0"/>
              <a:t> et </a:t>
            </a:r>
            <a:r>
              <a:rPr lang="nl-NL" dirty="0" err="1"/>
              <a:t>accaept</a:t>
            </a:r>
            <a:r>
              <a:rPr lang="nl-NL" dirty="0"/>
              <a:t> </a:t>
            </a:r>
            <a:r>
              <a:rPr lang="nl-NL" dirty="0" err="1"/>
              <a:t>aquatin</a:t>
            </a:r>
            <a:r>
              <a:rPr lang="nl-NL" dirty="0"/>
              <a:t> </a:t>
            </a:r>
            <a:r>
              <a:rPr lang="nl-NL" dirty="0" err="1"/>
              <a:t>resto</a:t>
            </a:r>
            <a:r>
              <a:rPr lang="nl-NL" dirty="0"/>
              <a:t> </a:t>
            </a:r>
            <a:r>
              <a:rPr lang="nl-NL" dirty="0" err="1"/>
              <a:t>blam</a:t>
            </a:r>
            <a:r>
              <a:rPr lang="nl-NL" dirty="0"/>
              <a:t> </a:t>
            </a:r>
            <a:r>
              <a:rPr lang="nl-NL" dirty="0" err="1"/>
              <a:t>harum</a:t>
            </a:r>
            <a:r>
              <a:rPr lang="nl-NL" dirty="0"/>
              <a:t> </a:t>
            </a:r>
            <a:r>
              <a:rPr lang="nl-NL" dirty="0" err="1"/>
              <a:t>aci</a:t>
            </a:r>
            <a:r>
              <a:rPr lang="nl-NL" dirty="0"/>
              <a:t> </a:t>
            </a:r>
            <a:r>
              <a:rPr lang="nl-NL" dirty="0" err="1"/>
              <a:t>vid</a:t>
            </a:r>
            <a:r>
              <a:rPr lang="nl-NL" dirty="0"/>
              <a:t> et fuga. </a:t>
            </a:r>
            <a:r>
              <a:rPr lang="nl-NL" dirty="0" err="1"/>
              <a:t>Nem</a:t>
            </a:r>
            <a:r>
              <a:rPr lang="nl-NL" dirty="0"/>
              <a:t> </a:t>
            </a:r>
            <a:r>
              <a:rPr lang="nl-NL" dirty="0" err="1"/>
              <a:t>eosam</a:t>
            </a:r>
            <a:r>
              <a:rPr lang="nl-NL" dirty="0"/>
              <a:t> </a:t>
            </a:r>
            <a:r>
              <a:rPr lang="nl-NL" dirty="0" err="1"/>
              <a:t>sequide</a:t>
            </a:r>
            <a:r>
              <a:rPr lang="nl-NL" dirty="0"/>
              <a:t> </a:t>
            </a:r>
            <a:r>
              <a:rPr lang="nl-NL" dirty="0" err="1"/>
              <a:t>lescid</a:t>
            </a:r>
            <a:r>
              <a:rPr lang="nl-NL" dirty="0"/>
              <a:t> </a:t>
            </a:r>
            <a:r>
              <a:rPr lang="nl-NL" dirty="0" err="1"/>
              <a:t>quature</a:t>
            </a:r>
            <a:r>
              <a:rPr lang="nl-NL" dirty="0"/>
              <a:t> dus, </a:t>
            </a:r>
            <a:r>
              <a:rPr lang="nl-NL" dirty="0" err="1"/>
              <a:t>nonsequiae</a:t>
            </a:r>
            <a:r>
              <a:rPr lang="nl-NL" dirty="0"/>
              <a:t> </a:t>
            </a:r>
            <a:r>
              <a:rPr lang="nl-NL" dirty="0" err="1"/>
              <a:t>etusdae</a:t>
            </a:r>
            <a:r>
              <a:rPr lang="nl-NL" dirty="0"/>
              <a:t>.</a:t>
            </a:r>
          </a:p>
          <a:p>
            <a:pPr lvl="0"/>
            <a:br>
              <a:rPr lang="nl-NL" dirty="0"/>
            </a:br>
            <a:r>
              <a:rPr lang="nl-NL" dirty="0" err="1"/>
              <a:t>Quatectia</a:t>
            </a:r>
            <a:r>
              <a:rPr lang="nl-NL" dirty="0"/>
              <a:t> </a:t>
            </a:r>
            <a:r>
              <a:rPr lang="nl-NL" dirty="0" err="1"/>
              <a:t>viducias</a:t>
            </a:r>
            <a:r>
              <a:rPr lang="nl-NL" dirty="0"/>
              <a:t> </a:t>
            </a:r>
            <a:r>
              <a:rPr lang="nl-NL" dirty="0" err="1"/>
              <a:t>volectatis</a:t>
            </a:r>
            <a:r>
              <a:rPr lang="nl-NL" dirty="0"/>
              <a:t> </a:t>
            </a:r>
            <a:r>
              <a:rPr lang="nl-NL" dirty="0" err="1"/>
              <a:t>idit</a:t>
            </a:r>
            <a:r>
              <a:rPr lang="nl-NL" dirty="0"/>
              <a:t> </a:t>
            </a:r>
            <a:r>
              <a:rPr lang="nl-NL" dirty="0" err="1"/>
              <a:t>dolesent</a:t>
            </a:r>
            <a:r>
              <a:rPr lang="nl-NL" dirty="0"/>
              <a:t> </a:t>
            </a:r>
            <a:r>
              <a:rPr lang="nl-NL" dirty="0" err="1"/>
              <a:t>vid</a:t>
            </a:r>
            <a:r>
              <a:rPr lang="nl-NL" dirty="0"/>
              <a:t> </a:t>
            </a:r>
            <a:r>
              <a:rPr lang="nl-NL" dirty="0" err="1"/>
              <a:t>utendam</a:t>
            </a:r>
            <a:r>
              <a:rPr lang="nl-NL" dirty="0"/>
              <a:t> volute </a:t>
            </a:r>
            <a:r>
              <a:rPr lang="nl-NL" dirty="0" err="1"/>
              <a:t>omnis</a:t>
            </a:r>
            <a:r>
              <a:rPr lang="nl-NL" dirty="0"/>
              <a:t> </a:t>
            </a:r>
            <a:r>
              <a:rPr lang="nl-NL" dirty="0" err="1"/>
              <a:t>aut</a:t>
            </a:r>
            <a:r>
              <a:rPr lang="nl-NL" dirty="0"/>
              <a:t> a </a:t>
            </a:r>
            <a:r>
              <a:rPr lang="nl-NL" dirty="0" err="1"/>
              <a:t>sitae</a:t>
            </a:r>
            <a:r>
              <a:rPr lang="nl-NL" dirty="0"/>
              <a:t> dollenis </a:t>
            </a:r>
            <a:r>
              <a:rPr lang="nl-NL" dirty="0" err="1"/>
              <a:t>acepta</a:t>
            </a:r>
            <a:r>
              <a:rPr lang="nl-NL" dirty="0"/>
              <a:t> </a:t>
            </a:r>
            <a:r>
              <a:rPr lang="nl-NL" dirty="0" err="1"/>
              <a:t>poraeptasit</a:t>
            </a:r>
            <a:r>
              <a:rPr lang="nl-NL" dirty="0"/>
              <a:t> </a:t>
            </a:r>
            <a:r>
              <a:rPr lang="nl-NL" dirty="0" err="1"/>
              <a:t>vellese</a:t>
            </a:r>
            <a:r>
              <a:rPr lang="nl-NL" dirty="0"/>
              <a:t> </a:t>
            </a:r>
            <a:r>
              <a:rPr lang="nl-NL" dirty="0" err="1"/>
              <a:t>ceperiatio</a:t>
            </a:r>
            <a:r>
              <a:rPr lang="nl-NL" dirty="0"/>
              <a:t>. Tis </a:t>
            </a:r>
            <a:r>
              <a:rPr lang="nl-NL" dirty="0" err="1"/>
              <a:t>num</a:t>
            </a:r>
            <a:r>
              <a:rPr lang="nl-NL" dirty="0"/>
              <a:t> et </a:t>
            </a:r>
            <a:r>
              <a:rPr lang="nl-NL" dirty="0" err="1"/>
              <a:t>accaept</a:t>
            </a:r>
            <a:r>
              <a:rPr lang="nl-NL" dirty="0"/>
              <a:t> </a:t>
            </a:r>
            <a:r>
              <a:rPr lang="nl-NL" dirty="0" err="1"/>
              <a:t>aquatin</a:t>
            </a:r>
            <a:r>
              <a:rPr lang="nl-NL" dirty="0"/>
              <a:t> </a:t>
            </a:r>
            <a:r>
              <a:rPr lang="nl-NL" dirty="0" err="1"/>
              <a:t>resto</a:t>
            </a:r>
            <a:r>
              <a:rPr lang="nl-NL" dirty="0"/>
              <a:t> </a:t>
            </a:r>
            <a:r>
              <a:rPr lang="nl-NL" dirty="0" err="1"/>
              <a:t>blam</a:t>
            </a:r>
            <a:r>
              <a:rPr lang="nl-NL" dirty="0"/>
              <a:t> </a:t>
            </a:r>
            <a:r>
              <a:rPr lang="nl-NL" dirty="0" err="1"/>
              <a:t>harum</a:t>
            </a:r>
            <a:r>
              <a:rPr lang="nl-NL" dirty="0"/>
              <a:t> </a:t>
            </a:r>
            <a:r>
              <a:rPr lang="nl-NL" dirty="0" err="1"/>
              <a:t>aci</a:t>
            </a:r>
            <a:r>
              <a:rPr lang="nl-NL" dirty="0"/>
              <a:t> </a:t>
            </a:r>
            <a:r>
              <a:rPr lang="nl-NL" dirty="0" err="1"/>
              <a:t>vid</a:t>
            </a:r>
            <a:r>
              <a:rPr lang="nl-NL" dirty="0"/>
              <a:t> et fuga. </a:t>
            </a:r>
            <a:r>
              <a:rPr lang="nl-NL" dirty="0" err="1"/>
              <a:t>Nem</a:t>
            </a:r>
            <a:r>
              <a:rPr lang="nl-NL" dirty="0"/>
              <a:t> </a:t>
            </a:r>
            <a:r>
              <a:rPr lang="nl-NL" dirty="0" err="1"/>
              <a:t>eosam</a:t>
            </a:r>
            <a:r>
              <a:rPr lang="nl-NL" dirty="0"/>
              <a:t> </a:t>
            </a:r>
            <a:r>
              <a:rPr lang="nl-NL" dirty="0" err="1"/>
              <a:t>sequide</a:t>
            </a:r>
            <a:r>
              <a:rPr lang="nl-NL" dirty="0"/>
              <a:t> </a:t>
            </a:r>
            <a:r>
              <a:rPr lang="nl-NL" dirty="0" err="1"/>
              <a:t>lescid</a:t>
            </a:r>
            <a:r>
              <a:rPr lang="nl-NL" dirty="0"/>
              <a:t> </a:t>
            </a:r>
            <a:r>
              <a:rPr lang="nl-NL" dirty="0" err="1"/>
              <a:t>quature</a:t>
            </a:r>
            <a:r>
              <a:rPr lang="nl-NL" dirty="0"/>
              <a:t> dus, </a:t>
            </a:r>
            <a:r>
              <a:rPr lang="nl-NL" dirty="0" err="1"/>
              <a:t>nonsequiae</a:t>
            </a:r>
            <a:r>
              <a:rPr lang="nl-NL" dirty="0"/>
              <a:t> </a:t>
            </a:r>
            <a:r>
              <a:rPr lang="nl-NL" dirty="0" err="1"/>
              <a:t>etusdae</a:t>
            </a:r>
            <a:r>
              <a:rPr lang="nl-NL" dirty="0"/>
              <a:t>.</a:t>
            </a:r>
          </a:p>
          <a:p>
            <a:pPr lvl="0"/>
            <a:endParaRPr lang="nl-NL" dirty="0"/>
          </a:p>
          <a:p>
            <a:pPr lvl="0"/>
            <a:endParaRPr lang="nl-NL" dirty="0"/>
          </a:p>
          <a:p>
            <a:pPr lvl="0"/>
            <a:endParaRPr lang="nl-NL" dirty="0"/>
          </a:p>
        </p:txBody>
      </p:sp>
      <p:sp>
        <p:nvSpPr>
          <p:cNvPr id="12" name="Tijdelijke aanduiding voor tekst 2">
            <a:extLst>
              <a:ext uri="{FF2B5EF4-FFF2-40B4-BE49-F238E27FC236}">
                <a16:creationId xmlns:a16="http://schemas.microsoft.com/office/drawing/2014/main" id="{5253F487-F785-8B45-9CED-A415A7C8840E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820952" y="3042059"/>
            <a:ext cx="4814047" cy="26033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nl-NL" smtClean="0">
                <a:effectLst/>
              </a:defRPr>
            </a:lvl1pPr>
            <a:lvl2pPr marL="457200" indent="0">
              <a:buClr>
                <a:schemeClr val="accent1"/>
              </a:buClr>
              <a:buNone/>
              <a:defRPr sz="1400"/>
            </a:lvl2pPr>
            <a:lvl3pPr marL="914400" indent="0">
              <a:buClr>
                <a:schemeClr val="accent1"/>
              </a:buClr>
              <a:buNone/>
              <a:defRPr sz="14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  <a:lvl6pPr>
              <a:buClr>
                <a:schemeClr val="accent1"/>
              </a:buClr>
              <a:defRPr sz="1400"/>
            </a:lvl6pPr>
            <a:lvl7pPr>
              <a:buClr>
                <a:schemeClr val="accent1"/>
              </a:buClr>
              <a:defRPr sz="1400"/>
            </a:lvl7pPr>
          </a:lstStyle>
          <a:p>
            <a:pPr lvl="0"/>
            <a:r>
              <a:rPr lang="nl-NL" dirty="0" err="1"/>
              <a:t>Ciaectoratum</a:t>
            </a:r>
            <a:r>
              <a:rPr lang="nl-NL" dirty="0"/>
              <a:t> </a:t>
            </a:r>
            <a:r>
              <a:rPr lang="nl-NL" dirty="0" err="1"/>
              <a:t>qui</a:t>
            </a:r>
            <a:r>
              <a:rPr lang="nl-NL" dirty="0"/>
              <a:t> </a:t>
            </a:r>
            <a:r>
              <a:rPr lang="nl-NL" dirty="0" err="1"/>
              <a:t>sinctatet</a:t>
            </a:r>
            <a:r>
              <a:rPr lang="nl-NL" dirty="0"/>
              <a:t> </a:t>
            </a:r>
            <a:r>
              <a:rPr lang="nl-NL" dirty="0" err="1"/>
              <a:t>fugitat</a:t>
            </a:r>
            <a:r>
              <a:rPr lang="nl-NL" dirty="0"/>
              <a:t> </a:t>
            </a:r>
            <a:r>
              <a:rPr lang="nl-NL" dirty="0" err="1"/>
              <a:t>alibus</a:t>
            </a:r>
            <a:r>
              <a:rPr lang="nl-NL" dirty="0"/>
              <a:t> </a:t>
            </a:r>
            <a:r>
              <a:rPr lang="nl-NL" dirty="0" err="1"/>
              <a:t>prore</a:t>
            </a:r>
            <a:r>
              <a:rPr lang="nl-NL" dirty="0"/>
              <a:t> </a:t>
            </a:r>
            <a:r>
              <a:rPr lang="nl-NL" dirty="0" err="1"/>
              <a:t>voluptatur</a:t>
            </a:r>
            <a:r>
              <a:rPr lang="nl-NL" dirty="0"/>
              <a:t> </a:t>
            </a:r>
            <a:r>
              <a:rPr lang="nl-NL" dirty="0" err="1"/>
              <a:t>aut</a:t>
            </a:r>
            <a:r>
              <a:rPr lang="nl-NL" dirty="0"/>
              <a:t> </a:t>
            </a:r>
            <a:r>
              <a:rPr lang="nl-NL" dirty="0" err="1"/>
              <a:t>expernatias</a:t>
            </a:r>
            <a:r>
              <a:rPr lang="nl-NL" dirty="0"/>
              <a:t> </a:t>
            </a:r>
            <a:r>
              <a:rPr lang="nl-NL" dirty="0" err="1"/>
              <a:t>aut</a:t>
            </a:r>
            <a:r>
              <a:rPr lang="nl-NL" dirty="0"/>
              <a:t> a </a:t>
            </a:r>
            <a:r>
              <a:rPr lang="nl-NL" dirty="0" err="1"/>
              <a:t>cus</a:t>
            </a:r>
            <a:r>
              <a:rPr lang="nl-NL" dirty="0"/>
              <a:t> as </a:t>
            </a:r>
            <a:r>
              <a:rPr lang="nl-NL" dirty="0" err="1"/>
              <a:t>veritaqui</a:t>
            </a:r>
            <a:r>
              <a:rPr lang="nl-NL" dirty="0"/>
              <a:t> </a:t>
            </a:r>
            <a:r>
              <a:rPr lang="nl-NL" dirty="0" err="1"/>
              <a:t>nimagnatur</a:t>
            </a:r>
            <a:r>
              <a:rPr lang="nl-NL" dirty="0"/>
              <a:t> </a:t>
            </a:r>
            <a:r>
              <a:rPr lang="nl-NL" dirty="0" err="1"/>
              <a:t>rescima</a:t>
            </a:r>
            <a:r>
              <a:rPr lang="nl-NL" dirty="0"/>
              <a:t> si </a:t>
            </a:r>
            <a:r>
              <a:rPr lang="nl-NL" dirty="0" err="1"/>
              <a:t>nima</a:t>
            </a:r>
            <a:r>
              <a:rPr lang="nl-NL" dirty="0"/>
              <a:t> </a:t>
            </a:r>
            <a:r>
              <a:rPr lang="nl-NL" dirty="0" err="1"/>
              <a:t>sit</a:t>
            </a:r>
            <a:r>
              <a:rPr lang="nl-NL" dirty="0"/>
              <a:t> </a:t>
            </a:r>
            <a:r>
              <a:rPr lang="nl-NL" dirty="0" err="1"/>
              <a:t>landant</a:t>
            </a:r>
            <a:r>
              <a:rPr lang="nl-NL" dirty="0"/>
              <a:t> </a:t>
            </a:r>
            <a:r>
              <a:rPr lang="nl-NL" dirty="0" err="1"/>
              <a:t>explabo</a:t>
            </a:r>
            <a:r>
              <a:rPr lang="nl-NL" dirty="0"/>
              <a:t>. </a:t>
            </a:r>
            <a:r>
              <a:rPr lang="nl-NL" dirty="0" err="1"/>
              <a:t>Ebitas</a:t>
            </a:r>
            <a:r>
              <a:rPr lang="nl-NL" dirty="0"/>
              <a:t> </a:t>
            </a:r>
            <a:r>
              <a:rPr lang="nl-NL" dirty="0" err="1"/>
              <a:t>sunt</a:t>
            </a:r>
            <a:r>
              <a:rPr lang="nl-NL" dirty="0"/>
              <a:t> </a:t>
            </a:r>
            <a:r>
              <a:rPr lang="nl-NL" dirty="0" err="1"/>
              <a:t>doluptum</a:t>
            </a:r>
            <a:r>
              <a:rPr lang="nl-NL" dirty="0"/>
              <a:t> </a:t>
            </a:r>
            <a:r>
              <a:rPr lang="nl-NL" dirty="0" err="1"/>
              <a:t>alibusdaeces</a:t>
            </a:r>
            <a:r>
              <a:rPr lang="nl-NL" dirty="0"/>
              <a:t> </a:t>
            </a:r>
            <a:r>
              <a:rPr lang="nl-NL" dirty="0" err="1"/>
              <a:t>am</a:t>
            </a:r>
            <a:r>
              <a:rPr lang="nl-NL" dirty="0"/>
              <a:t> </a:t>
            </a:r>
            <a:r>
              <a:rPr lang="nl-NL" dirty="0" err="1"/>
              <a:t>ea</a:t>
            </a:r>
            <a:r>
              <a:rPr lang="nl-NL" dirty="0"/>
              <a:t> in </a:t>
            </a:r>
            <a:r>
              <a:rPr lang="nl-NL" dirty="0" err="1"/>
              <a:t>ped</a:t>
            </a:r>
            <a:r>
              <a:rPr lang="nl-NL" dirty="0"/>
              <a:t> </a:t>
            </a:r>
            <a:r>
              <a:rPr lang="nl-NL" dirty="0" err="1"/>
              <a:t>magnati</a:t>
            </a:r>
            <a:r>
              <a:rPr lang="nl-NL" dirty="0"/>
              <a:t> </a:t>
            </a:r>
            <a:r>
              <a:rPr lang="nl-NL" dirty="0" err="1"/>
              <a:t>niscips</a:t>
            </a:r>
            <a:r>
              <a:rPr lang="nl-NL" dirty="0"/>
              <a:t> </a:t>
            </a:r>
            <a:r>
              <a:rPr lang="nl-NL" dirty="0" err="1"/>
              <a:t>apellessi</a:t>
            </a:r>
            <a:r>
              <a:rPr lang="nl-NL" dirty="0"/>
              <a:t> </a:t>
            </a:r>
            <a:r>
              <a:rPr lang="nl-NL" dirty="0" err="1"/>
              <a:t>omnimin</a:t>
            </a:r>
            <a:r>
              <a:rPr lang="nl-NL" dirty="0"/>
              <a:t> re </a:t>
            </a:r>
            <a:r>
              <a:rPr lang="nl-NL" dirty="0" err="1"/>
              <a:t>parci</a:t>
            </a:r>
            <a:r>
              <a:rPr lang="nl-NL" dirty="0"/>
              <a:t> </a:t>
            </a:r>
            <a:r>
              <a:rPr lang="nl-NL" dirty="0" err="1"/>
              <a:t>derorer</a:t>
            </a:r>
            <a:r>
              <a:rPr lang="nl-NL" dirty="0"/>
              <a:t> </a:t>
            </a:r>
            <a:r>
              <a:rPr lang="nl-NL" dirty="0" err="1"/>
              <a:t>uptatis</a:t>
            </a:r>
            <a:r>
              <a:rPr lang="nl-NL" dirty="0"/>
              <a:t> </a:t>
            </a:r>
            <a:r>
              <a:rPr lang="nl-NL" dirty="0" err="1"/>
              <a:t>ratus</a:t>
            </a:r>
            <a:r>
              <a:rPr lang="nl-NL" dirty="0"/>
              <a:t> </a:t>
            </a:r>
            <a:r>
              <a:rPr lang="nl-NL" dirty="0" err="1"/>
              <a:t>autem</a:t>
            </a:r>
            <a:r>
              <a:rPr lang="nl-NL" dirty="0"/>
              <a:t> ex </a:t>
            </a:r>
            <a:r>
              <a:rPr lang="nl-NL" dirty="0" err="1"/>
              <a:t>explita</a:t>
            </a:r>
            <a:r>
              <a:rPr lang="nl-NL" dirty="0"/>
              <a:t> </a:t>
            </a:r>
            <a:r>
              <a:rPr lang="nl-NL" dirty="0" err="1"/>
              <a:t>cuscipidebis</a:t>
            </a:r>
            <a:r>
              <a:rPr lang="nl-NL" dirty="0"/>
              <a:t> </a:t>
            </a:r>
            <a:r>
              <a:rPr lang="nl-NL" dirty="0" err="1"/>
              <a:t>intis</a:t>
            </a:r>
            <a:r>
              <a:rPr lang="nl-NL" dirty="0"/>
              <a:t> </a:t>
            </a:r>
            <a:r>
              <a:rPr lang="nl-NL" dirty="0" err="1"/>
              <a:t>accus</a:t>
            </a:r>
            <a:r>
              <a:rPr lang="nl-NL" dirty="0"/>
              <a:t>.</a:t>
            </a:r>
          </a:p>
          <a:p>
            <a:pPr lvl="0"/>
            <a:r>
              <a:rPr lang="nl-NL" dirty="0" err="1"/>
              <a:t>Qui</a:t>
            </a:r>
            <a:r>
              <a:rPr lang="nl-NL" dirty="0"/>
              <a:t> dis rent </a:t>
            </a:r>
            <a:r>
              <a:rPr lang="nl-NL" dirty="0" err="1"/>
              <a:t>reptat</a:t>
            </a:r>
            <a:r>
              <a:rPr lang="nl-NL" dirty="0"/>
              <a:t> </a:t>
            </a:r>
            <a:r>
              <a:rPr lang="nl-NL" dirty="0" err="1"/>
              <a:t>vollo</a:t>
            </a:r>
            <a:r>
              <a:rPr lang="nl-NL" dirty="0"/>
              <a:t> </a:t>
            </a:r>
            <a:r>
              <a:rPr lang="nl-NL" dirty="0" err="1"/>
              <a:t>voluptibus</a:t>
            </a:r>
            <a:r>
              <a:rPr lang="nl-NL" dirty="0"/>
              <a:t> </a:t>
            </a:r>
            <a:r>
              <a:rPr lang="nl-NL" dirty="0" err="1"/>
              <a:t>eossimpedi</a:t>
            </a:r>
            <a:r>
              <a:rPr lang="nl-NL" dirty="0"/>
              <a:t> </a:t>
            </a:r>
            <a:r>
              <a:rPr lang="nl-NL" dirty="0" err="1"/>
              <a:t>dolessi</a:t>
            </a:r>
            <a:r>
              <a:rPr lang="nl-NL" dirty="0"/>
              <a:t> </a:t>
            </a:r>
            <a:r>
              <a:rPr lang="nl-NL" dirty="0" err="1"/>
              <a:t>nctibus</a:t>
            </a:r>
            <a:r>
              <a:rPr lang="nl-NL" dirty="0"/>
              <a:t> </a:t>
            </a:r>
            <a:r>
              <a:rPr lang="nl-NL" dirty="0" err="1"/>
              <a:t>sed</a:t>
            </a:r>
            <a:r>
              <a:rPr lang="nl-NL" dirty="0"/>
              <a:t> </a:t>
            </a:r>
            <a:r>
              <a:rPr lang="nl-NL" dirty="0" err="1"/>
              <a:t>qui</a:t>
            </a:r>
            <a:r>
              <a:rPr lang="nl-NL" dirty="0"/>
              <a:t> </a:t>
            </a:r>
            <a:r>
              <a:rPr lang="nl-NL" dirty="0" err="1"/>
              <a:t>vendent</a:t>
            </a:r>
            <a:r>
              <a:rPr lang="nl-NL" dirty="0"/>
              <a:t> </a:t>
            </a:r>
            <a:r>
              <a:rPr lang="nl-NL" dirty="0" err="1"/>
              <a:t>pratatur</a:t>
            </a:r>
            <a:r>
              <a:rPr lang="nl-NL" dirty="0"/>
              <a:t>?</a:t>
            </a:r>
          </a:p>
          <a:p>
            <a:pPr lvl="0"/>
            <a:r>
              <a:rPr lang="nl-NL" dirty="0" err="1"/>
              <a:t>Daepedi</a:t>
            </a:r>
            <a:r>
              <a:rPr lang="nl-NL" dirty="0"/>
              <a:t> </a:t>
            </a:r>
            <a:r>
              <a:rPr lang="nl-NL" dirty="0" err="1"/>
              <a:t>taquam</a:t>
            </a:r>
            <a:r>
              <a:rPr lang="nl-NL" dirty="0"/>
              <a:t> que </a:t>
            </a:r>
            <a:r>
              <a:rPr lang="nl-NL" dirty="0" err="1"/>
              <a:t>porendae</a:t>
            </a:r>
            <a:r>
              <a:rPr lang="nl-NL" dirty="0"/>
              <a:t> </a:t>
            </a:r>
            <a:r>
              <a:rPr lang="nl-NL" dirty="0" err="1"/>
              <a:t>quam</a:t>
            </a:r>
            <a:r>
              <a:rPr lang="nl-NL" dirty="0"/>
              <a:t>, </a:t>
            </a:r>
            <a:r>
              <a:rPr lang="nl-NL" dirty="0" err="1"/>
              <a:t>volesti</a:t>
            </a:r>
            <a:r>
              <a:rPr lang="nl-NL" dirty="0"/>
              <a:t> </a:t>
            </a:r>
            <a:r>
              <a:rPr lang="nl-NL" dirty="0" err="1"/>
              <a:t>untotatem</a:t>
            </a:r>
            <a:r>
              <a:rPr lang="nl-NL" dirty="0"/>
              <a:t>. Ut </a:t>
            </a:r>
            <a:r>
              <a:rPr lang="nl-NL" dirty="0" err="1"/>
              <a:t>eatur</a:t>
            </a:r>
            <a:r>
              <a:rPr lang="nl-NL" dirty="0"/>
              <a:t>?</a:t>
            </a:r>
          </a:p>
          <a:p>
            <a:pPr lvl="0"/>
            <a:r>
              <a:rPr lang="nl-NL" dirty="0" err="1"/>
              <a:t>Fic</a:t>
            </a:r>
            <a:r>
              <a:rPr lang="nl-NL" dirty="0"/>
              <a:t> te </a:t>
            </a:r>
            <a:r>
              <a:rPr lang="nl-NL" dirty="0" err="1"/>
              <a:t>iunt</a:t>
            </a:r>
            <a:r>
              <a:rPr lang="nl-NL" dirty="0"/>
              <a:t> </a:t>
            </a:r>
            <a:r>
              <a:rPr lang="nl-NL" dirty="0" err="1"/>
              <a:t>audisim</a:t>
            </a:r>
            <a:r>
              <a:rPr lang="nl-NL" dirty="0"/>
              <a:t> </a:t>
            </a:r>
            <a:r>
              <a:rPr lang="nl-NL" dirty="0" err="1"/>
              <a:t>ossunt</a:t>
            </a:r>
            <a:r>
              <a:rPr lang="nl-NL" dirty="0"/>
              <a:t> ent prest, ut </a:t>
            </a:r>
            <a:r>
              <a:rPr lang="nl-NL" dirty="0" err="1"/>
              <a:t>estion</a:t>
            </a:r>
            <a:r>
              <a:rPr lang="nl-NL" dirty="0"/>
              <a:t> </a:t>
            </a:r>
            <a:r>
              <a:rPr lang="nl-NL" dirty="0" err="1"/>
              <a:t>corem</a:t>
            </a:r>
            <a:r>
              <a:rPr lang="nl-NL" dirty="0"/>
              <a:t> </a:t>
            </a:r>
            <a:r>
              <a:rPr lang="nl-NL" dirty="0" err="1"/>
              <a:t>quatis</a:t>
            </a:r>
            <a:r>
              <a:rPr lang="nl-NL" dirty="0"/>
              <a:t> </a:t>
            </a:r>
            <a:r>
              <a:rPr lang="nl-NL" dirty="0" err="1"/>
              <a:t>enis</a:t>
            </a:r>
            <a:r>
              <a:rPr lang="nl-NL" dirty="0"/>
              <a:t> as et </a:t>
            </a:r>
            <a:r>
              <a:rPr lang="nl-NL" dirty="0" err="1"/>
              <a:t>volorec</a:t>
            </a:r>
            <a:r>
              <a:rPr lang="nl-NL" dirty="0"/>
              <a:t> </a:t>
            </a:r>
            <a:r>
              <a:rPr lang="nl-NL" dirty="0" err="1"/>
              <a:t>tatio</a:t>
            </a:r>
            <a:r>
              <a:rPr lang="nl-NL" dirty="0"/>
              <a:t>. </a:t>
            </a:r>
            <a:r>
              <a:rPr lang="nl-NL" dirty="0" err="1"/>
              <a:t>Nequas</a:t>
            </a:r>
            <a:r>
              <a:rPr lang="nl-NL" dirty="0"/>
              <a:t> </a:t>
            </a:r>
            <a:r>
              <a:rPr lang="nl-NL" dirty="0" err="1"/>
              <a:t>erum</a:t>
            </a:r>
            <a:r>
              <a:rPr lang="nl-NL" dirty="0"/>
              <a:t> fuga. </a:t>
            </a:r>
            <a:r>
              <a:rPr lang="nl-NL" dirty="0" err="1"/>
              <a:t>Bori</a:t>
            </a:r>
            <a:r>
              <a:rPr lang="nl-NL" dirty="0"/>
              <a:t> ut </a:t>
            </a:r>
            <a:r>
              <a:rPr lang="nl-NL" dirty="0" err="1"/>
              <a:t>volorehent</a:t>
            </a:r>
            <a:r>
              <a:rPr lang="nl-NL" dirty="0"/>
              <a:t> </a:t>
            </a:r>
            <a:r>
              <a:rPr lang="nl-NL" dirty="0" err="1"/>
              <a:t>od</a:t>
            </a:r>
            <a:r>
              <a:rPr lang="nl-NL" dirty="0"/>
              <a:t> ut</a:t>
            </a:r>
          </a:p>
        </p:txBody>
      </p:sp>
    </p:spTree>
    <p:extLst>
      <p:ext uri="{BB962C8B-B14F-4D97-AF65-F5344CB8AC3E}">
        <p14:creationId xmlns:p14="http://schemas.microsoft.com/office/powerpoint/2010/main" val="28474354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[W] - High title - ima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3">
            <a:extLst>
              <a:ext uri="{FF2B5EF4-FFF2-40B4-BE49-F238E27FC236}">
                <a16:creationId xmlns:a16="http://schemas.microsoft.com/office/drawing/2014/main" id="{ACA77EB1-BA69-6E46-9CA2-FB59FCD950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0952" y="789195"/>
            <a:ext cx="9873551" cy="801065"/>
          </a:xfrm>
          <a:prstGeom prst="rect">
            <a:avLst/>
          </a:prstGeom>
        </p:spPr>
        <p:txBody>
          <a:bodyPr/>
          <a:lstStyle>
            <a:lvl1pPr>
              <a:defRPr cap="all" baseline="0"/>
            </a:lvl1pPr>
          </a:lstStyle>
          <a:p>
            <a:r>
              <a:rPr lang="nl-NL" dirty="0"/>
              <a:t>TITEL </a:t>
            </a:r>
          </a:p>
        </p:txBody>
      </p:sp>
      <p:sp>
        <p:nvSpPr>
          <p:cNvPr id="10" name="Tijdelijke aanduiding voor tekst 2">
            <a:extLst>
              <a:ext uri="{FF2B5EF4-FFF2-40B4-BE49-F238E27FC236}">
                <a16:creationId xmlns:a16="http://schemas.microsoft.com/office/drawing/2014/main" id="{0809227C-0297-024B-94BC-049C56A94E0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4419" y="1825100"/>
            <a:ext cx="4648200" cy="103473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lang="fr" sz="2000" smtClean="0">
                <a:effectLst/>
              </a:defRPr>
            </a:lvl1pPr>
          </a:lstStyle>
          <a:p>
            <a:r>
              <a:rPr lang="fr" dirty="0">
                <a:solidFill>
                  <a:srgbClr val="76C19F"/>
                </a:solidFill>
                <a:effectLst/>
                <a:latin typeface="Corbel" panose="020B0503020204020204" pitchFamily="34" charset="0"/>
              </a:rPr>
              <a:t>ONDERTITEL - UPTUSANDIS </a:t>
            </a:r>
          </a:p>
          <a:p>
            <a:r>
              <a:rPr lang="fr" dirty="0">
                <a:solidFill>
                  <a:srgbClr val="76C19F"/>
                </a:solidFill>
                <a:effectLst/>
                <a:latin typeface="Corbel" panose="020B0503020204020204" pitchFamily="34" charset="0"/>
              </a:rPr>
              <a:t>ACEPERE OFFICIMUS ET RE OFFIC TE CORRUNTISSIM</a:t>
            </a:r>
          </a:p>
        </p:txBody>
      </p:sp>
      <p:sp>
        <p:nvSpPr>
          <p:cNvPr id="6" name="Tijdelijke aanduiding voor afbeelding 2">
            <a:extLst>
              <a:ext uri="{FF2B5EF4-FFF2-40B4-BE49-F238E27FC236}">
                <a16:creationId xmlns:a16="http://schemas.microsoft.com/office/drawing/2014/main" id="{D50AE3E5-ED68-2245-B88F-1EC507557C1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757727" y="1825100"/>
            <a:ext cx="4936776" cy="3822700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nl-NL"/>
          </a:p>
        </p:txBody>
      </p:sp>
      <p:sp>
        <p:nvSpPr>
          <p:cNvPr id="9" name="Tijdelijke aanduiding voor tekst 2">
            <a:extLst>
              <a:ext uri="{FF2B5EF4-FFF2-40B4-BE49-F238E27FC236}">
                <a16:creationId xmlns:a16="http://schemas.microsoft.com/office/drawing/2014/main" id="{54C9BA0B-ED3D-204C-9AA2-3E1D799B55B0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820952" y="3042059"/>
            <a:ext cx="4814047" cy="26033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nl-NL" smtClean="0">
                <a:effectLst/>
              </a:defRPr>
            </a:lvl1pPr>
            <a:lvl2pPr marL="457200" indent="0">
              <a:buClr>
                <a:schemeClr val="accent1"/>
              </a:buClr>
              <a:buNone/>
              <a:defRPr sz="1400"/>
            </a:lvl2pPr>
            <a:lvl3pPr marL="914400" indent="0">
              <a:buClr>
                <a:schemeClr val="accent1"/>
              </a:buClr>
              <a:buNone/>
              <a:defRPr sz="14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  <a:lvl6pPr>
              <a:buClr>
                <a:schemeClr val="accent1"/>
              </a:buClr>
              <a:defRPr sz="1400"/>
            </a:lvl6pPr>
            <a:lvl7pPr>
              <a:buClr>
                <a:schemeClr val="accent1"/>
              </a:buClr>
              <a:defRPr sz="1400"/>
            </a:lvl7pPr>
          </a:lstStyle>
          <a:p>
            <a:pPr lvl="0"/>
            <a:r>
              <a:rPr lang="nl-NL" dirty="0" err="1"/>
              <a:t>Ciaectoratum</a:t>
            </a:r>
            <a:r>
              <a:rPr lang="nl-NL" dirty="0"/>
              <a:t> </a:t>
            </a:r>
            <a:r>
              <a:rPr lang="nl-NL" dirty="0" err="1"/>
              <a:t>qui</a:t>
            </a:r>
            <a:r>
              <a:rPr lang="nl-NL" dirty="0"/>
              <a:t> </a:t>
            </a:r>
            <a:r>
              <a:rPr lang="nl-NL" dirty="0" err="1"/>
              <a:t>sinctatet</a:t>
            </a:r>
            <a:r>
              <a:rPr lang="nl-NL" dirty="0"/>
              <a:t> </a:t>
            </a:r>
            <a:r>
              <a:rPr lang="nl-NL" dirty="0" err="1"/>
              <a:t>fugitat</a:t>
            </a:r>
            <a:r>
              <a:rPr lang="nl-NL" dirty="0"/>
              <a:t> </a:t>
            </a:r>
            <a:r>
              <a:rPr lang="nl-NL" dirty="0" err="1"/>
              <a:t>alibus</a:t>
            </a:r>
            <a:r>
              <a:rPr lang="nl-NL" dirty="0"/>
              <a:t> </a:t>
            </a:r>
            <a:r>
              <a:rPr lang="nl-NL" dirty="0" err="1"/>
              <a:t>prore</a:t>
            </a:r>
            <a:r>
              <a:rPr lang="nl-NL" dirty="0"/>
              <a:t> </a:t>
            </a:r>
            <a:r>
              <a:rPr lang="nl-NL" dirty="0" err="1"/>
              <a:t>voluptatur</a:t>
            </a:r>
            <a:r>
              <a:rPr lang="nl-NL" dirty="0"/>
              <a:t> </a:t>
            </a:r>
            <a:r>
              <a:rPr lang="nl-NL" dirty="0" err="1"/>
              <a:t>aut</a:t>
            </a:r>
            <a:r>
              <a:rPr lang="nl-NL" dirty="0"/>
              <a:t> </a:t>
            </a:r>
            <a:r>
              <a:rPr lang="nl-NL" dirty="0" err="1"/>
              <a:t>expernatias</a:t>
            </a:r>
            <a:r>
              <a:rPr lang="nl-NL" dirty="0"/>
              <a:t> </a:t>
            </a:r>
            <a:r>
              <a:rPr lang="nl-NL" dirty="0" err="1"/>
              <a:t>aut</a:t>
            </a:r>
            <a:r>
              <a:rPr lang="nl-NL" dirty="0"/>
              <a:t> a </a:t>
            </a:r>
            <a:r>
              <a:rPr lang="nl-NL" dirty="0" err="1"/>
              <a:t>cus</a:t>
            </a:r>
            <a:r>
              <a:rPr lang="nl-NL" dirty="0"/>
              <a:t> as </a:t>
            </a:r>
            <a:r>
              <a:rPr lang="nl-NL" dirty="0" err="1"/>
              <a:t>veritaqui</a:t>
            </a:r>
            <a:r>
              <a:rPr lang="nl-NL" dirty="0"/>
              <a:t> </a:t>
            </a:r>
            <a:r>
              <a:rPr lang="nl-NL" dirty="0" err="1"/>
              <a:t>nimagnatur</a:t>
            </a:r>
            <a:r>
              <a:rPr lang="nl-NL" dirty="0"/>
              <a:t> </a:t>
            </a:r>
            <a:r>
              <a:rPr lang="nl-NL" dirty="0" err="1"/>
              <a:t>rescima</a:t>
            </a:r>
            <a:r>
              <a:rPr lang="nl-NL" dirty="0"/>
              <a:t> si </a:t>
            </a:r>
            <a:r>
              <a:rPr lang="nl-NL" dirty="0" err="1"/>
              <a:t>nima</a:t>
            </a:r>
            <a:r>
              <a:rPr lang="nl-NL" dirty="0"/>
              <a:t> </a:t>
            </a:r>
            <a:r>
              <a:rPr lang="nl-NL" dirty="0" err="1"/>
              <a:t>sit</a:t>
            </a:r>
            <a:r>
              <a:rPr lang="nl-NL" dirty="0"/>
              <a:t> </a:t>
            </a:r>
            <a:r>
              <a:rPr lang="nl-NL" dirty="0" err="1"/>
              <a:t>landant</a:t>
            </a:r>
            <a:r>
              <a:rPr lang="nl-NL" dirty="0"/>
              <a:t> </a:t>
            </a:r>
            <a:r>
              <a:rPr lang="nl-NL" dirty="0" err="1"/>
              <a:t>explabo</a:t>
            </a:r>
            <a:r>
              <a:rPr lang="nl-NL" dirty="0"/>
              <a:t>. </a:t>
            </a:r>
            <a:r>
              <a:rPr lang="nl-NL" dirty="0" err="1"/>
              <a:t>Ebitas</a:t>
            </a:r>
            <a:r>
              <a:rPr lang="nl-NL" dirty="0"/>
              <a:t> </a:t>
            </a:r>
            <a:r>
              <a:rPr lang="nl-NL" dirty="0" err="1"/>
              <a:t>sunt</a:t>
            </a:r>
            <a:r>
              <a:rPr lang="nl-NL" dirty="0"/>
              <a:t> </a:t>
            </a:r>
            <a:r>
              <a:rPr lang="nl-NL" dirty="0" err="1"/>
              <a:t>doluptum</a:t>
            </a:r>
            <a:r>
              <a:rPr lang="nl-NL" dirty="0"/>
              <a:t> </a:t>
            </a:r>
            <a:r>
              <a:rPr lang="nl-NL" dirty="0" err="1"/>
              <a:t>alibusdaeces</a:t>
            </a:r>
            <a:r>
              <a:rPr lang="nl-NL" dirty="0"/>
              <a:t> </a:t>
            </a:r>
            <a:r>
              <a:rPr lang="nl-NL" dirty="0" err="1"/>
              <a:t>am</a:t>
            </a:r>
            <a:r>
              <a:rPr lang="nl-NL" dirty="0"/>
              <a:t> </a:t>
            </a:r>
            <a:r>
              <a:rPr lang="nl-NL" dirty="0" err="1"/>
              <a:t>ea</a:t>
            </a:r>
            <a:r>
              <a:rPr lang="nl-NL" dirty="0"/>
              <a:t> in </a:t>
            </a:r>
            <a:r>
              <a:rPr lang="nl-NL" dirty="0" err="1"/>
              <a:t>ped</a:t>
            </a:r>
            <a:r>
              <a:rPr lang="nl-NL" dirty="0"/>
              <a:t> </a:t>
            </a:r>
            <a:r>
              <a:rPr lang="nl-NL" dirty="0" err="1"/>
              <a:t>magnati</a:t>
            </a:r>
            <a:r>
              <a:rPr lang="nl-NL" dirty="0"/>
              <a:t> </a:t>
            </a:r>
            <a:r>
              <a:rPr lang="nl-NL" dirty="0" err="1"/>
              <a:t>niscips</a:t>
            </a:r>
            <a:r>
              <a:rPr lang="nl-NL" dirty="0"/>
              <a:t> </a:t>
            </a:r>
            <a:r>
              <a:rPr lang="nl-NL" dirty="0" err="1"/>
              <a:t>apellessi</a:t>
            </a:r>
            <a:r>
              <a:rPr lang="nl-NL" dirty="0"/>
              <a:t> </a:t>
            </a:r>
            <a:r>
              <a:rPr lang="nl-NL" dirty="0" err="1"/>
              <a:t>omnimin</a:t>
            </a:r>
            <a:r>
              <a:rPr lang="nl-NL" dirty="0"/>
              <a:t> re </a:t>
            </a:r>
            <a:r>
              <a:rPr lang="nl-NL" dirty="0" err="1"/>
              <a:t>parci</a:t>
            </a:r>
            <a:r>
              <a:rPr lang="nl-NL" dirty="0"/>
              <a:t> </a:t>
            </a:r>
            <a:r>
              <a:rPr lang="nl-NL" dirty="0" err="1"/>
              <a:t>derorer</a:t>
            </a:r>
            <a:r>
              <a:rPr lang="nl-NL" dirty="0"/>
              <a:t> </a:t>
            </a:r>
            <a:r>
              <a:rPr lang="nl-NL" dirty="0" err="1"/>
              <a:t>uptatis</a:t>
            </a:r>
            <a:r>
              <a:rPr lang="nl-NL" dirty="0"/>
              <a:t> </a:t>
            </a:r>
            <a:r>
              <a:rPr lang="nl-NL" dirty="0" err="1"/>
              <a:t>ratus</a:t>
            </a:r>
            <a:r>
              <a:rPr lang="nl-NL" dirty="0"/>
              <a:t> </a:t>
            </a:r>
            <a:r>
              <a:rPr lang="nl-NL" dirty="0" err="1"/>
              <a:t>autem</a:t>
            </a:r>
            <a:r>
              <a:rPr lang="nl-NL" dirty="0"/>
              <a:t> ex </a:t>
            </a:r>
            <a:r>
              <a:rPr lang="nl-NL" dirty="0" err="1"/>
              <a:t>explita</a:t>
            </a:r>
            <a:r>
              <a:rPr lang="nl-NL" dirty="0"/>
              <a:t> </a:t>
            </a:r>
            <a:r>
              <a:rPr lang="nl-NL" dirty="0" err="1"/>
              <a:t>cuscipidebis</a:t>
            </a:r>
            <a:r>
              <a:rPr lang="nl-NL" dirty="0"/>
              <a:t> </a:t>
            </a:r>
            <a:r>
              <a:rPr lang="nl-NL" dirty="0" err="1"/>
              <a:t>intis</a:t>
            </a:r>
            <a:r>
              <a:rPr lang="nl-NL" dirty="0"/>
              <a:t> </a:t>
            </a:r>
            <a:r>
              <a:rPr lang="nl-NL" dirty="0" err="1"/>
              <a:t>accus</a:t>
            </a:r>
            <a:r>
              <a:rPr lang="nl-NL" dirty="0"/>
              <a:t>.</a:t>
            </a:r>
          </a:p>
          <a:p>
            <a:pPr lvl="0"/>
            <a:r>
              <a:rPr lang="nl-NL" dirty="0" err="1"/>
              <a:t>Qui</a:t>
            </a:r>
            <a:r>
              <a:rPr lang="nl-NL" dirty="0"/>
              <a:t> dis rent </a:t>
            </a:r>
            <a:r>
              <a:rPr lang="nl-NL" dirty="0" err="1"/>
              <a:t>reptat</a:t>
            </a:r>
            <a:r>
              <a:rPr lang="nl-NL" dirty="0"/>
              <a:t> </a:t>
            </a:r>
            <a:r>
              <a:rPr lang="nl-NL" dirty="0" err="1"/>
              <a:t>vollo</a:t>
            </a:r>
            <a:r>
              <a:rPr lang="nl-NL" dirty="0"/>
              <a:t> </a:t>
            </a:r>
            <a:r>
              <a:rPr lang="nl-NL" dirty="0" err="1"/>
              <a:t>voluptibus</a:t>
            </a:r>
            <a:r>
              <a:rPr lang="nl-NL" dirty="0"/>
              <a:t> </a:t>
            </a:r>
            <a:r>
              <a:rPr lang="nl-NL" dirty="0" err="1"/>
              <a:t>eossimpedi</a:t>
            </a:r>
            <a:r>
              <a:rPr lang="nl-NL" dirty="0"/>
              <a:t> </a:t>
            </a:r>
            <a:r>
              <a:rPr lang="nl-NL" dirty="0" err="1"/>
              <a:t>dolessi</a:t>
            </a:r>
            <a:r>
              <a:rPr lang="nl-NL" dirty="0"/>
              <a:t> </a:t>
            </a:r>
            <a:r>
              <a:rPr lang="nl-NL" dirty="0" err="1"/>
              <a:t>nctibus</a:t>
            </a:r>
            <a:r>
              <a:rPr lang="nl-NL" dirty="0"/>
              <a:t> </a:t>
            </a:r>
            <a:r>
              <a:rPr lang="nl-NL" dirty="0" err="1"/>
              <a:t>sed</a:t>
            </a:r>
            <a:r>
              <a:rPr lang="nl-NL" dirty="0"/>
              <a:t> </a:t>
            </a:r>
            <a:r>
              <a:rPr lang="nl-NL" dirty="0" err="1"/>
              <a:t>qui</a:t>
            </a:r>
            <a:r>
              <a:rPr lang="nl-NL" dirty="0"/>
              <a:t> </a:t>
            </a:r>
            <a:r>
              <a:rPr lang="nl-NL" dirty="0" err="1"/>
              <a:t>vendent</a:t>
            </a:r>
            <a:r>
              <a:rPr lang="nl-NL" dirty="0"/>
              <a:t> </a:t>
            </a:r>
            <a:r>
              <a:rPr lang="nl-NL" dirty="0" err="1"/>
              <a:t>pratatur</a:t>
            </a:r>
            <a:r>
              <a:rPr lang="nl-NL" dirty="0"/>
              <a:t>?</a:t>
            </a:r>
          </a:p>
          <a:p>
            <a:pPr lvl="0"/>
            <a:r>
              <a:rPr lang="nl-NL" dirty="0" err="1"/>
              <a:t>Daepedi</a:t>
            </a:r>
            <a:r>
              <a:rPr lang="nl-NL" dirty="0"/>
              <a:t> </a:t>
            </a:r>
            <a:r>
              <a:rPr lang="nl-NL" dirty="0" err="1"/>
              <a:t>taquam</a:t>
            </a:r>
            <a:r>
              <a:rPr lang="nl-NL" dirty="0"/>
              <a:t> que </a:t>
            </a:r>
            <a:r>
              <a:rPr lang="nl-NL" dirty="0" err="1"/>
              <a:t>porendae</a:t>
            </a:r>
            <a:r>
              <a:rPr lang="nl-NL" dirty="0"/>
              <a:t> </a:t>
            </a:r>
            <a:r>
              <a:rPr lang="nl-NL" dirty="0" err="1"/>
              <a:t>quam</a:t>
            </a:r>
            <a:r>
              <a:rPr lang="nl-NL" dirty="0"/>
              <a:t>, </a:t>
            </a:r>
            <a:r>
              <a:rPr lang="nl-NL" dirty="0" err="1"/>
              <a:t>volesti</a:t>
            </a:r>
            <a:r>
              <a:rPr lang="nl-NL" dirty="0"/>
              <a:t> </a:t>
            </a:r>
            <a:r>
              <a:rPr lang="nl-NL" dirty="0" err="1"/>
              <a:t>untotatem</a:t>
            </a:r>
            <a:r>
              <a:rPr lang="nl-NL" dirty="0"/>
              <a:t>. Ut </a:t>
            </a:r>
            <a:r>
              <a:rPr lang="nl-NL" dirty="0" err="1"/>
              <a:t>eatur</a:t>
            </a:r>
            <a:r>
              <a:rPr lang="nl-NL" dirty="0"/>
              <a:t>?</a:t>
            </a:r>
          </a:p>
          <a:p>
            <a:pPr lvl="0"/>
            <a:r>
              <a:rPr lang="nl-NL" dirty="0" err="1"/>
              <a:t>Fic</a:t>
            </a:r>
            <a:r>
              <a:rPr lang="nl-NL" dirty="0"/>
              <a:t> te </a:t>
            </a:r>
            <a:r>
              <a:rPr lang="nl-NL" dirty="0" err="1"/>
              <a:t>iunt</a:t>
            </a:r>
            <a:r>
              <a:rPr lang="nl-NL" dirty="0"/>
              <a:t> </a:t>
            </a:r>
            <a:r>
              <a:rPr lang="nl-NL" dirty="0" err="1"/>
              <a:t>audisim</a:t>
            </a:r>
            <a:r>
              <a:rPr lang="nl-NL" dirty="0"/>
              <a:t> </a:t>
            </a:r>
            <a:r>
              <a:rPr lang="nl-NL" dirty="0" err="1"/>
              <a:t>ossunt</a:t>
            </a:r>
            <a:r>
              <a:rPr lang="nl-NL" dirty="0"/>
              <a:t> ent prest, ut </a:t>
            </a:r>
            <a:r>
              <a:rPr lang="nl-NL" dirty="0" err="1"/>
              <a:t>estion</a:t>
            </a:r>
            <a:r>
              <a:rPr lang="nl-NL" dirty="0"/>
              <a:t> </a:t>
            </a:r>
            <a:r>
              <a:rPr lang="nl-NL" dirty="0" err="1"/>
              <a:t>corem</a:t>
            </a:r>
            <a:r>
              <a:rPr lang="nl-NL" dirty="0"/>
              <a:t> </a:t>
            </a:r>
            <a:r>
              <a:rPr lang="nl-NL" dirty="0" err="1"/>
              <a:t>quatis</a:t>
            </a:r>
            <a:r>
              <a:rPr lang="nl-NL" dirty="0"/>
              <a:t> </a:t>
            </a:r>
            <a:r>
              <a:rPr lang="nl-NL" dirty="0" err="1"/>
              <a:t>enis</a:t>
            </a:r>
            <a:r>
              <a:rPr lang="nl-NL" dirty="0"/>
              <a:t> as et </a:t>
            </a:r>
            <a:r>
              <a:rPr lang="nl-NL" dirty="0" err="1"/>
              <a:t>volorec</a:t>
            </a:r>
            <a:r>
              <a:rPr lang="nl-NL" dirty="0"/>
              <a:t> </a:t>
            </a:r>
            <a:r>
              <a:rPr lang="nl-NL" dirty="0" err="1"/>
              <a:t>tatio</a:t>
            </a:r>
            <a:r>
              <a:rPr lang="nl-NL" dirty="0"/>
              <a:t>. </a:t>
            </a:r>
            <a:r>
              <a:rPr lang="nl-NL" dirty="0" err="1"/>
              <a:t>Nequas</a:t>
            </a:r>
            <a:r>
              <a:rPr lang="nl-NL" dirty="0"/>
              <a:t> </a:t>
            </a:r>
            <a:r>
              <a:rPr lang="nl-NL" dirty="0" err="1"/>
              <a:t>erum</a:t>
            </a:r>
            <a:r>
              <a:rPr lang="nl-NL" dirty="0"/>
              <a:t> fuga. </a:t>
            </a:r>
            <a:r>
              <a:rPr lang="nl-NL" dirty="0" err="1"/>
              <a:t>Bori</a:t>
            </a:r>
            <a:r>
              <a:rPr lang="nl-NL" dirty="0"/>
              <a:t> ut </a:t>
            </a:r>
            <a:r>
              <a:rPr lang="nl-NL" dirty="0" err="1"/>
              <a:t>volorehent</a:t>
            </a:r>
            <a:r>
              <a:rPr lang="nl-NL" dirty="0"/>
              <a:t> </a:t>
            </a:r>
            <a:r>
              <a:rPr lang="nl-NL" dirty="0" err="1"/>
              <a:t>od</a:t>
            </a:r>
            <a:r>
              <a:rPr lang="nl-NL" dirty="0"/>
              <a:t> ut</a:t>
            </a:r>
          </a:p>
        </p:txBody>
      </p:sp>
    </p:spTree>
    <p:extLst>
      <p:ext uri="{BB962C8B-B14F-4D97-AF65-F5344CB8AC3E}">
        <p14:creationId xmlns:p14="http://schemas.microsoft.com/office/powerpoint/2010/main" val="35330677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[W] - High title - 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3">
            <a:extLst>
              <a:ext uri="{FF2B5EF4-FFF2-40B4-BE49-F238E27FC236}">
                <a16:creationId xmlns:a16="http://schemas.microsoft.com/office/drawing/2014/main" id="{4E98EFA4-8F5B-5D48-80BA-5F77065CB8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0952" y="789195"/>
            <a:ext cx="9873551" cy="801065"/>
          </a:xfrm>
          <a:prstGeom prst="rect">
            <a:avLst/>
          </a:prstGeom>
        </p:spPr>
        <p:txBody>
          <a:bodyPr/>
          <a:lstStyle>
            <a:lvl1pPr>
              <a:defRPr cap="all" baseline="0"/>
            </a:lvl1pPr>
          </a:lstStyle>
          <a:p>
            <a:r>
              <a:rPr lang="nl-NL" dirty="0"/>
              <a:t>TITEL </a:t>
            </a:r>
          </a:p>
        </p:txBody>
      </p:sp>
    </p:spTree>
    <p:extLst>
      <p:ext uri="{BB962C8B-B14F-4D97-AF65-F5344CB8AC3E}">
        <p14:creationId xmlns:p14="http://schemas.microsoft.com/office/powerpoint/2010/main" val="21220520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[G] - High title -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5">
            <a:extLst>
              <a:ext uri="{FF2B5EF4-FFF2-40B4-BE49-F238E27FC236}">
                <a16:creationId xmlns:a16="http://schemas.microsoft.com/office/drawing/2014/main" id="{B041D1BE-EEE8-F24D-8EC8-E825C26A54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29456"/>
            <a:ext cx="4863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BA7C5E23-A933-964D-9C23-C983711C673D}" type="slidenum">
              <a:rPr lang="nl-NL" smtClean="0"/>
              <a:pPr/>
              <a:t>‹#›</a:t>
            </a:fld>
            <a:endParaRPr lang="nl-NL"/>
          </a:p>
        </p:txBody>
      </p:sp>
      <p:sp>
        <p:nvSpPr>
          <p:cNvPr id="8" name="Tijdelijke aanduiding voor tekst 2">
            <a:extLst>
              <a:ext uri="{FF2B5EF4-FFF2-40B4-BE49-F238E27FC236}">
                <a16:creationId xmlns:a16="http://schemas.microsoft.com/office/drawing/2014/main" id="{5C1B999A-E97E-8547-91A4-D2C6EE587B6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4419" y="1825100"/>
            <a:ext cx="4800580" cy="103473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lang="fr" sz="2000" smtClean="0">
                <a:effectLst/>
              </a:defRPr>
            </a:lvl1pPr>
          </a:lstStyle>
          <a:p>
            <a:r>
              <a:rPr lang="fr" dirty="0">
                <a:solidFill>
                  <a:srgbClr val="76C19F"/>
                </a:solidFill>
                <a:effectLst/>
                <a:latin typeface="Corbel" panose="020B0503020204020204" pitchFamily="34" charset="0"/>
              </a:rPr>
              <a:t>ONDERTITEL - UPTUSANDIS </a:t>
            </a:r>
          </a:p>
          <a:p>
            <a:r>
              <a:rPr lang="fr" dirty="0">
                <a:solidFill>
                  <a:srgbClr val="76C19F"/>
                </a:solidFill>
                <a:effectLst/>
                <a:latin typeface="Corbel" panose="020B0503020204020204" pitchFamily="34" charset="0"/>
              </a:rPr>
              <a:t>ACEPERE OFFICIMUS ET RE OFFIC TE CORRUNTISSIM</a:t>
            </a:r>
          </a:p>
        </p:txBody>
      </p:sp>
      <p:sp>
        <p:nvSpPr>
          <p:cNvPr id="11" name="Titel 3">
            <a:extLst>
              <a:ext uri="{FF2B5EF4-FFF2-40B4-BE49-F238E27FC236}">
                <a16:creationId xmlns:a16="http://schemas.microsoft.com/office/drawing/2014/main" id="{9ADDCD99-8CFD-C941-A276-AD9791AA9A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0952" y="789195"/>
            <a:ext cx="9873551" cy="801065"/>
          </a:xfrm>
          <a:prstGeom prst="rect">
            <a:avLst/>
          </a:prstGeom>
        </p:spPr>
        <p:txBody>
          <a:bodyPr/>
          <a:lstStyle>
            <a:lvl1pPr>
              <a:defRPr cap="all" baseline="0"/>
            </a:lvl1pPr>
          </a:lstStyle>
          <a:p>
            <a:r>
              <a:rPr lang="nl-NL" dirty="0"/>
              <a:t>TITEL </a:t>
            </a:r>
          </a:p>
        </p:txBody>
      </p:sp>
      <p:sp>
        <p:nvSpPr>
          <p:cNvPr id="13" name="Tijdelijke aanduiding voor tekst 2">
            <a:extLst>
              <a:ext uri="{FF2B5EF4-FFF2-40B4-BE49-F238E27FC236}">
                <a16:creationId xmlns:a16="http://schemas.microsoft.com/office/drawing/2014/main" id="{70104568-1B92-C344-8D84-3325D9A7D3E9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5880455" y="1825100"/>
            <a:ext cx="4814048" cy="382032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400"/>
            </a:lvl1pPr>
            <a:lvl2pPr marL="457200" indent="0">
              <a:buClr>
                <a:schemeClr val="accent1"/>
              </a:buClr>
              <a:buNone/>
              <a:defRPr sz="1400"/>
            </a:lvl2pPr>
            <a:lvl3pPr marL="914400" indent="0">
              <a:buClr>
                <a:schemeClr val="accent1"/>
              </a:buClr>
              <a:buNone/>
              <a:defRPr sz="1400"/>
            </a:lvl3pPr>
            <a:lvl4pPr marL="1371600" indent="0">
              <a:buClr>
                <a:schemeClr val="accent1"/>
              </a:buClr>
              <a:buNone/>
              <a:defRPr sz="1400"/>
            </a:lvl4pPr>
            <a:lvl5pPr>
              <a:buClr>
                <a:schemeClr val="accent1"/>
              </a:buClr>
              <a:defRPr sz="1400"/>
            </a:lvl5pPr>
            <a:lvl6pPr>
              <a:buClr>
                <a:schemeClr val="accent1"/>
              </a:buClr>
              <a:defRPr sz="1400"/>
            </a:lvl6pPr>
            <a:lvl7pPr>
              <a:buClr>
                <a:schemeClr val="accent1"/>
              </a:buClr>
              <a:defRPr sz="1400"/>
            </a:lvl7pPr>
            <a:lvl8pPr>
              <a:buClr>
                <a:schemeClr val="accent1"/>
              </a:buClr>
              <a:defRPr sz="1400"/>
            </a:lvl8pPr>
            <a:lvl9pPr>
              <a:buClr>
                <a:schemeClr val="accent1"/>
              </a:buClr>
              <a:defRPr sz="1400"/>
            </a:lvl9pPr>
          </a:lstStyle>
          <a:p>
            <a:pPr lvl="0"/>
            <a:r>
              <a:rPr lang="nl-NL" dirty="0" err="1"/>
              <a:t>Gentur</a:t>
            </a:r>
            <a:r>
              <a:rPr lang="nl-NL" dirty="0"/>
              <a:t>? </a:t>
            </a:r>
            <a:r>
              <a:rPr lang="nl-NL" dirty="0" err="1"/>
              <a:t>Ratiat</a:t>
            </a:r>
            <a:r>
              <a:rPr lang="nl-NL" dirty="0"/>
              <a:t> </a:t>
            </a:r>
            <a:r>
              <a:rPr lang="nl-NL" dirty="0" err="1"/>
              <a:t>licius</a:t>
            </a:r>
            <a:r>
              <a:rPr lang="nl-NL" dirty="0"/>
              <a:t>, </a:t>
            </a:r>
            <a:r>
              <a:rPr lang="nl-NL" dirty="0" err="1"/>
              <a:t>sectur</a:t>
            </a:r>
            <a:r>
              <a:rPr lang="nl-NL" dirty="0"/>
              <a:t>, tem </a:t>
            </a:r>
            <a:r>
              <a:rPr lang="nl-NL" dirty="0" err="1"/>
              <a:t>faccull</a:t>
            </a:r>
            <a:r>
              <a:rPr lang="nl-NL" dirty="0"/>
              <a:t> </a:t>
            </a:r>
            <a:r>
              <a:rPr lang="nl-NL" dirty="0" err="1"/>
              <a:t>aboruptatis</a:t>
            </a:r>
            <a:r>
              <a:rPr lang="nl-NL" dirty="0"/>
              <a:t> </a:t>
            </a:r>
            <a:r>
              <a:rPr lang="nl-NL" dirty="0" err="1"/>
              <a:t>nonsequis</a:t>
            </a:r>
            <a:r>
              <a:rPr lang="nl-NL" dirty="0"/>
              <a:t> </a:t>
            </a:r>
            <a:r>
              <a:rPr lang="nl-NL" dirty="0" err="1"/>
              <a:t>velitas</a:t>
            </a:r>
            <a:r>
              <a:rPr lang="nl-NL" dirty="0"/>
              <a:t> </a:t>
            </a:r>
            <a:r>
              <a:rPr lang="nl-NL" dirty="0" err="1"/>
              <a:t>est</a:t>
            </a:r>
            <a:r>
              <a:rPr lang="nl-NL" dirty="0"/>
              <a:t>, cum </a:t>
            </a:r>
            <a:r>
              <a:rPr lang="nl-NL" dirty="0" err="1"/>
              <a:t>qui</a:t>
            </a:r>
            <a:r>
              <a:rPr lang="nl-NL" dirty="0"/>
              <a:t> </a:t>
            </a:r>
            <a:r>
              <a:rPr lang="nl-NL" dirty="0" err="1"/>
              <a:t>seque</a:t>
            </a:r>
            <a:r>
              <a:rPr lang="nl-NL" dirty="0"/>
              <a:t> </a:t>
            </a:r>
            <a:r>
              <a:rPr lang="nl-NL" dirty="0" err="1"/>
              <a:t>optur</a:t>
            </a:r>
            <a:r>
              <a:rPr lang="nl-NL" dirty="0"/>
              <a:t> </a:t>
            </a:r>
            <a:r>
              <a:rPr lang="nl-NL" dirty="0" err="1"/>
              <a:t>accus</a:t>
            </a:r>
            <a:r>
              <a:rPr lang="nl-NL" dirty="0"/>
              <a:t> </a:t>
            </a:r>
            <a:r>
              <a:rPr lang="nl-NL" dirty="0" err="1"/>
              <a:t>ea</a:t>
            </a:r>
            <a:r>
              <a:rPr lang="nl-NL" dirty="0"/>
              <a:t> </a:t>
            </a:r>
            <a:r>
              <a:rPr lang="nl-NL" dirty="0" err="1"/>
              <a:t>nia</a:t>
            </a:r>
            <a:r>
              <a:rPr lang="nl-NL" dirty="0"/>
              <a:t> ad que </a:t>
            </a:r>
            <a:r>
              <a:rPr lang="nl-NL" dirty="0" err="1"/>
              <a:t>aut</a:t>
            </a:r>
            <a:r>
              <a:rPr lang="nl-NL" dirty="0"/>
              <a:t> </a:t>
            </a:r>
            <a:r>
              <a:rPr lang="nl-NL" dirty="0" err="1"/>
              <a:t>oditist</a:t>
            </a:r>
            <a:r>
              <a:rPr lang="nl-NL" dirty="0"/>
              <a:t> </a:t>
            </a:r>
            <a:r>
              <a:rPr lang="nl-NL" dirty="0" err="1"/>
              <a:t>atibus</a:t>
            </a:r>
            <a:r>
              <a:rPr lang="nl-NL" dirty="0"/>
              <a:t> </a:t>
            </a:r>
            <a:r>
              <a:rPr lang="nl-NL" dirty="0" err="1"/>
              <a:t>mil</a:t>
            </a:r>
            <a:r>
              <a:rPr lang="nl-NL" dirty="0"/>
              <a:t> </a:t>
            </a:r>
            <a:r>
              <a:rPr lang="nl-NL" dirty="0" err="1"/>
              <a:t>ilibus</a:t>
            </a:r>
            <a:r>
              <a:rPr lang="nl-NL" dirty="0"/>
              <a:t>, consent </a:t>
            </a:r>
            <a:r>
              <a:rPr lang="nl-NL" dirty="0" err="1"/>
              <a:t>dunti</a:t>
            </a:r>
            <a:r>
              <a:rPr lang="nl-NL" dirty="0"/>
              <a:t> te </a:t>
            </a:r>
            <a:r>
              <a:rPr lang="nl-NL" dirty="0" err="1"/>
              <a:t>volenimus</a:t>
            </a:r>
            <a:r>
              <a:rPr lang="nl-NL" dirty="0"/>
              <a:t> </a:t>
            </a:r>
            <a:r>
              <a:rPr lang="nl-NL" dirty="0" err="1"/>
              <a:t>verupta</a:t>
            </a:r>
            <a:r>
              <a:rPr lang="nl-NL" dirty="0"/>
              <a:t> </a:t>
            </a:r>
            <a:r>
              <a:rPr lang="nl-NL" dirty="0" err="1"/>
              <a:t>ecabor</a:t>
            </a:r>
            <a:r>
              <a:rPr lang="nl-NL" dirty="0"/>
              <a:t> </a:t>
            </a:r>
            <a:r>
              <a:rPr lang="nl-NL" dirty="0" err="1"/>
              <a:t>reperatum</a:t>
            </a:r>
            <a:r>
              <a:rPr lang="nl-NL" dirty="0"/>
              <a:t> </a:t>
            </a:r>
            <a:r>
              <a:rPr lang="nl-NL" dirty="0" err="1"/>
              <a:t>quae</a:t>
            </a:r>
            <a:r>
              <a:rPr lang="nl-NL" dirty="0"/>
              <a:t> </a:t>
            </a:r>
            <a:r>
              <a:rPr lang="nl-NL" dirty="0" err="1"/>
              <a:t>inum</a:t>
            </a:r>
            <a:r>
              <a:rPr lang="nl-NL" dirty="0"/>
              <a:t>, </a:t>
            </a:r>
            <a:r>
              <a:rPr lang="nl-NL" dirty="0" err="1"/>
              <a:t>totatur</a:t>
            </a:r>
            <a:r>
              <a:rPr lang="nl-NL" dirty="0"/>
              <a:t>, </a:t>
            </a:r>
            <a:r>
              <a:rPr lang="nl-NL" dirty="0" err="1"/>
              <a:t>aliciust</a:t>
            </a:r>
            <a:r>
              <a:rPr lang="nl-NL" dirty="0"/>
              <a:t> </a:t>
            </a:r>
            <a:r>
              <a:rPr lang="nl-NL" dirty="0" err="1"/>
              <a:t>reri</a:t>
            </a:r>
            <a:r>
              <a:rPr lang="nl-NL" dirty="0"/>
              <a:t> </a:t>
            </a:r>
            <a:r>
              <a:rPr lang="nl-NL" dirty="0" err="1"/>
              <a:t>asperio</a:t>
            </a:r>
            <a:r>
              <a:rPr lang="nl-NL" dirty="0"/>
              <a:t> vit fuga. Nam </a:t>
            </a:r>
            <a:r>
              <a:rPr lang="nl-NL" dirty="0" err="1"/>
              <a:t>am</a:t>
            </a:r>
            <a:r>
              <a:rPr lang="nl-NL" dirty="0"/>
              <a:t> as </a:t>
            </a:r>
            <a:r>
              <a:rPr lang="nl-NL" dirty="0" err="1"/>
              <a:t>sum</a:t>
            </a:r>
            <a:r>
              <a:rPr lang="nl-NL" dirty="0"/>
              <a:t> </a:t>
            </a:r>
            <a:r>
              <a:rPr lang="nl-NL" dirty="0" err="1"/>
              <a:t>dolupta</a:t>
            </a:r>
            <a:r>
              <a:rPr lang="nl-NL" dirty="0"/>
              <a:t> </a:t>
            </a:r>
            <a:r>
              <a:rPr lang="nl-NL" dirty="0" err="1"/>
              <a:t>testiore</a:t>
            </a:r>
            <a:r>
              <a:rPr lang="nl-NL" dirty="0"/>
              <a:t>, </a:t>
            </a:r>
            <a:r>
              <a:rPr lang="nl-NL" dirty="0" err="1"/>
              <a:t>officip</a:t>
            </a:r>
            <a:r>
              <a:rPr lang="nl-NL" dirty="0"/>
              <a:t> </a:t>
            </a:r>
            <a:r>
              <a:rPr lang="nl-NL" dirty="0" err="1"/>
              <a:t>itatemposa</a:t>
            </a:r>
            <a:r>
              <a:rPr lang="nl-NL" dirty="0"/>
              <a:t> de cum</a:t>
            </a:r>
          </a:p>
          <a:p>
            <a:pPr lvl="0"/>
            <a:br>
              <a:rPr lang="nl-NL" dirty="0"/>
            </a:br>
            <a:r>
              <a:rPr lang="nl-NL" dirty="0" err="1"/>
              <a:t>Quatectia</a:t>
            </a:r>
            <a:r>
              <a:rPr lang="nl-NL" dirty="0"/>
              <a:t> </a:t>
            </a:r>
            <a:r>
              <a:rPr lang="nl-NL" dirty="0" err="1"/>
              <a:t>viducias</a:t>
            </a:r>
            <a:r>
              <a:rPr lang="nl-NL" dirty="0"/>
              <a:t> </a:t>
            </a:r>
            <a:r>
              <a:rPr lang="nl-NL" dirty="0" err="1"/>
              <a:t>volectatis</a:t>
            </a:r>
            <a:r>
              <a:rPr lang="nl-NL" dirty="0"/>
              <a:t> </a:t>
            </a:r>
            <a:r>
              <a:rPr lang="nl-NL" dirty="0" err="1"/>
              <a:t>idit</a:t>
            </a:r>
            <a:r>
              <a:rPr lang="nl-NL" dirty="0"/>
              <a:t> </a:t>
            </a:r>
            <a:r>
              <a:rPr lang="nl-NL" dirty="0" err="1"/>
              <a:t>dolesent</a:t>
            </a:r>
            <a:r>
              <a:rPr lang="nl-NL" dirty="0"/>
              <a:t> </a:t>
            </a:r>
            <a:r>
              <a:rPr lang="nl-NL" dirty="0" err="1"/>
              <a:t>vid</a:t>
            </a:r>
            <a:r>
              <a:rPr lang="nl-NL" dirty="0"/>
              <a:t> </a:t>
            </a:r>
            <a:r>
              <a:rPr lang="nl-NL" dirty="0" err="1"/>
              <a:t>utendam</a:t>
            </a:r>
            <a:r>
              <a:rPr lang="nl-NL" dirty="0"/>
              <a:t> volute </a:t>
            </a:r>
            <a:r>
              <a:rPr lang="nl-NL" dirty="0" err="1"/>
              <a:t>omnis</a:t>
            </a:r>
            <a:r>
              <a:rPr lang="nl-NL" dirty="0"/>
              <a:t> </a:t>
            </a:r>
            <a:r>
              <a:rPr lang="nl-NL" dirty="0" err="1"/>
              <a:t>aut</a:t>
            </a:r>
            <a:r>
              <a:rPr lang="nl-NL" dirty="0"/>
              <a:t> a </a:t>
            </a:r>
            <a:r>
              <a:rPr lang="nl-NL" dirty="0" err="1"/>
              <a:t>sitae</a:t>
            </a:r>
            <a:r>
              <a:rPr lang="nl-NL" dirty="0"/>
              <a:t> dollenis </a:t>
            </a:r>
            <a:r>
              <a:rPr lang="nl-NL" dirty="0" err="1"/>
              <a:t>acepta</a:t>
            </a:r>
            <a:r>
              <a:rPr lang="nl-NL" dirty="0"/>
              <a:t> </a:t>
            </a:r>
            <a:r>
              <a:rPr lang="nl-NL" dirty="0" err="1"/>
              <a:t>poraeptasit</a:t>
            </a:r>
            <a:r>
              <a:rPr lang="nl-NL" dirty="0"/>
              <a:t> </a:t>
            </a:r>
            <a:r>
              <a:rPr lang="nl-NL" dirty="0" err="1"/>
              <a:t>vellese</a:t>
            </a:r>
            <a:r>
              <a:rPr lang="nl-NL" dirty="0"/>
              <a:t> </a:t>
            </a:r>
            <a:r>
              <a:rPr lang="nl-NL" dirty="0" err="1"/>
              <a:t>ceperiatio</a:t>
            </a:r>
            <a:r>
              <a:rPr lang="nl-NL" dirty="0"/>
              <a:t>. Tis </a:t>
            </a:r>
            <a:r>
              <a:rPr lang="nl-NL" dirty="0" err="1"/>
              <a:t>num</a:t>
            </a:r>
            <a:r>
              <a:rPr lang="nl-NL" dirty="0"/>
              <a:t> et </a:t>
            </a:r>
            <a:r>
              <a:rPr lang="nl-NL" dirty="0" err="1"/>
              <a:t>accaept</a:t>
            </a:r>
            <a:r>
              <a:rPr lang="nl-NL" dirty="0"/>
              <a:t> </a:t>
            </a:r>
            <a:r>
              <a:rPr lang="nl-NL" dirty="0" err="1"/>
              <a:t>aquatin</a:t>
            </a:r>
            <a:r>
              <a:rPr lang="nl-NL" dirty="0"/>
              <a:t> </a:t>
            </a:r>
            <a:r>
              <a:rPr lang="nl-NL" dirty="0" err="1"/>
              <a:t>resto</a:t>
            </a:r>
            <a:r>
              <a:rPr lang="nl-NL" dirty="0"/>
              <a:t> </a:t>
            </a:r>
            <a:r>
              <a:rPr lang="nl-NL" dirty="0" err="1"/>
              <a:t>blam</a:t>
            </a:r>
            <a:r>
              <a:rPr lang="nl-NL" dirty="0"/>
              <a:t> </a:t>
            </a:r>
            <a:r>
              <a:rPr lang="nl-NL" dirty="0" err="1"/>
              <a:t>harum</a:t>
            </a:r>
            <a:r>
              <a:rPr lang="nl-NL" dirty="0"/>
              <a:t> </a:t>
            </a:r>
            <a:r>
              <a:rPr lang="nl-NL" dirty="0" err="1"/>
              <a:t>aci</a:t>
            </a:r>
            <a:r>
              <a:rPr lang="nl-NL" dirty="0"/>
              <a:t> </a:t>
            </a:r>
            <a:r>
              <a:rPr lang="nl-NL" dirty="0" err="1"/>
              <a:t>vid</a:t>
            </a:r>
            <a:r>
              <a:rPr lang="nl-NL" dirty="0"/>
              <a:t> et fuga. </a:t>
            </a:r>
            <a:r>
              <a:rPr lang="nl-NL" dirty="0" err="1"/>
              <a:t>Nem</a:t>
            </a:r>
            <a:r>
              <a:rPr lang="nl-NL" dirty="0"/>
              <a:t> </a:t>
            </a:r>
            <a:r>
              <a:rPr lang="nl-NL" dirty="0" err="1"/>
              <a:t>eosam</a:t>
            </a:r>
            <a:r>
              <a:rPr lang="nl-NL" dirty="0"/>
              <a:t> </a:t>
            </a:r>
            <a:r>
              <a:rPr lang="nl-NL" dirty="0" err="1"/>
              <a:t>sequide</a:t>
            </a:r>
            <a:r>
              <a:rPr lang="nl-NL" dirty="0"/>
              <a:t> </a:t>
            </a:r>
            <a:r>
              <a:rPr lang="nl-NL" dirty="0" err="1"/>
              <a:t>lescid</a:t>
            </a:r>
            <a:r>
              <a:rPr lang="nl-NL" dirty="0"/>
              <a:t> </a:t>
            </a:r>
            <a:r>
              <a:rPr lang="nl-NL" dirty="0" err="1"/>
              <a:t>quature</a:t>
            </a:r>
            <a:r>
              <a:rPr lang="nl-NL" dirty="0"/>
              <a:t> dus, </a:t>
            </a:r>
            <a:r>
              <a:rPr lang="nl-NL" dirty="0" err="1"/>
              <a:t>nonsequiae</a:t>
            </a:r>
            <a:r>
              <a:rPr lang="nl-NL" dirty="0"/>
              <a:t> </a:t>
            </a:r>
            <a:r>
              <a:rPr lang="nl-NL" dirty="0" err="1"/>
              <a:t>etusdae</a:t>
            </a:r>
            <a:r>
              <a:rPr lang="nl-NL" dirty="0"/>
              <a:t>.</a:t>
            </a:r>
          </a:p>
          <a:p>
            <a:pPr lvl="0"/>
            <a:br>
              <a:rPr lang="nl-NL" dirty="0"/>
            </a:br>
            <a:r>
              <a:rPr lang="nl-NL" dirty="0" err="1"/>
              <a:t>Quatectia</a:t>
            </a:r>
            <a:r>
              <a:rPr lang="nl-NL" dirty="0"/>
              <a:t> </a:t>
            </a:r>
            <a:r>
              <a:rPr lang="nl-NL" dirty="0" err="1"/>
              <a:t>viducias</a:t>
            </a:r>
            <a:r>
              <a:rPr lang="nl-NL" dirty="0"/>
              <a:t> </a:t>
            </a:r>
            <a:r>
              <a:rPr lang="nl-NL" dirty="0" err="1"/>
              <a:t>volectatis</a:t>
            </a:r>
            <a:r>
              <a:rPr lang="nl-NL" dirty="0"/>
              <a:t> </a:t>
            </a:r>
            <a:r>
              <a:rPr lang="nl-NL" dirty="0" err="1"/>
              <a:t>idit</a:t>
            </a:r>
            <a:r>
              <a:rPr lang="nl-NL" dirty="0"/>
              <a:t> </a:t>
            </a:r>
            <a:r>
              <a:rPr lang="nl-NL" dirty="0" err="1"/>
              <a:t>dolesent</a:t>
            </a:r>
            <a:r>
              <a:rPr lang="nl-NL" dirty="0"/>
              <a:t> </a:t>
            </a:r>
            <a:r>
              <a:rPr lang="nl-NL" dirty="0" err="1"/>
              <a:t>vid</a:t>
            </a:r>
            <a:r>
              <a:rPr lang="nl-NL" dirty="0"/>
              <a:t> </a:t>
            </a:r>
            <a:r>
              <a:rPr lang="nl-NL" dirty="0" err="1"/>
              <a:t>utendam</a:t>
            </a:r>
            <a:r>
              <a:rPr lang="nl-NL" dirty="0"/>
              <a:t> volute </a:t>
            </a:r>
            <a:r>
              <a:rPr lang="nl-NL" dirty="0" err="1"/>
              <a:t>omnis</a:t>
            </a:r>
            <a:r>
              <a:rPr lang="nl-NL" dirty="0"/>
              <a:t> </a:t>
            </a:r>
            <a:r>
              <a:rPr lang="nl-NL" dirty="0" err="1"/>
              <a:t>aut</a:t>
            </a:r>
            <a:r>
              <a:rPr lang="nl-NL" dirty="0"/>
              <a:t> a </a:t>
            </a:r>
            <a:r>
              <a:rPr lang="nl-NL" dirty="0" err="1"/>
              <a:t>sitae</a:t>
            </a:r>
            <a:r>
              <a:rPr lang="nl-NL" dirty="0"/>
              <a:t> dollenis </a:t>
            </a:r>
            <a:r>
              <a:rPr lang="nl-NL" dirty="0" err="1"/>
              <a:t>acepta</a:t>
            </a:r>
            <a:r>
              <a:rPr lang="nl-NL" dirty="0"/>
              <a:t> </a:t>
            </a:r>
            <a:r>
              <a:rPr lang="nl-NL" dirty="0" err="1"/>
              <a:t>poraeptasit</a:t>
            </a:r>
            <a:r>
              <a:rPr lang="nl-NL" dirty="0"/>
              <a:t> </a:t>
            </a:r>
            <a:r>
              <a:rPr lang="nl-NL" dirty="0" err="1"/>
              <a:t>vellese</a:t>
            </a:r>
            <a:r>
              <a:rPr lang="nl-NL" dirty="0"/>
              <a:t> </a:t>
            </a:r>
            <a:r>
              <a:rPr lang="nl-NL" dirty="0" err="1"/>
              <a:t>ceperiatio</a:t>
            </a:r>
            <a:r>
              <a:rPr lang="nl-NL" dirty="0"/>
              <a:t>. Tis </a:t>
            </a:r>
            <a:r>
              <a:rPr lang="nl-NL" dirty="0" err="1"/>
              <a:t>num</a:t>
            </a:r>
            <a:r>
              <a:rPr lang="nl-NL" dirty="0"/>
              <a:t> et </a:t>
            </a:r>
            <a:r>
              <a:rPr lang="nl-NL" dirty="0" err="1"/>
              <a:t>accaept</a:t>
            </a:r>
            <a:r>
              <a:rPr lang="nl-NL" dirty="0"/>
              <a:t> </a:t>
            </a:r>
            <a:r>
              <a:rPr lang="nl-NL" dirty="0" err="1"/>
              <a:t>aquatin</a:t>
            </a:r>
            <a:r>
              <a:rPr lang="nl-NL" dirty="0"/>
              <a:t> </a:t>
            </a:r>
            <a:r>
              <a:rPr lang="nl-NL" dirty="0" err="1"/>
              <a:t>resto</a:t>
            </a:r>
            <a:r>
              <a:rPr lang="nl-NL" dirty="0"/>
              <a:t> </a:t>
            </a:r>
            <a:r>
              <a:rPr lang="nl-NL" dirty="0" err="1"/>
              <a:t>blam</a:t>
            </a:r>
            <a:r>
              <a:rPr lang="nl-NL" dirty="0"/>
              <a:t> </a:t>
            </a:r>
            <a:r>
              <a:rPr lang="nl-NL" dirty="0" err="1"/>
              <a:t>harum</a:t>
            </a:r>
            <a:r>
              <a:rPr lang="nl-NL" dirty="0"/>
              <a:t> </a:t>
            </a:r>
            <a:r>
              <a:rPr lang="nl-NL" dirty="0" err="1"/>
              <a:t>aci</a:t>
            </a:r>
            <a:r>
              <a:rPr lang="nl-NL" dirty="0"/>
              <a:t> </a:t>
            </a:r>
            <a:r>
              <a:rPr lang="nl-NL" dirty="0" err="1"/>
              <a:t>vid</a:t>
            </a:r>
            <a:r>
              <a:rPr lang="nl-NL" dirty="0"/>
              <a:t> et fuga. </a:t>
            </a:r>
            <a:r>
              <a:rPr lang="nl-NL" dirty="0" err="1"/>
              <a:t>Nem</a:t>
            </a:r>
            <a:r>
              <a:rPr lang="nl-NL" dirty="0"/>
              <a:t> </a:t>
            </a:r>
            <a:r>
              <a:rPr lang="nl-NL" dirty="0" err="1"/>
              <a:t>eosam</a:t>
            </a:r>
            <a:r>
              <a:rPr lang="nl-NL" dirty="0"/>
              <a:t> </a:t>
            </a:r>
            <a:r>
              <a:rPr lang="nl-NL" dirty="0" err="1"/>
              <a:t>sequide</a:t>
            </a:r>
            <a:r>
              <a:rPr lang="nl-NL" dirty="0"/>
              <a:t> </a:t>
            </a:r>
            <a:r>
              <a:rPr lang="nl-NL" dirty="0" err="1"/>
              <a:t>lescid</a:t>
            </a:r>
            <a:r>
              <a:rPr lang="nl-NL" dirty="0"/>
              <a:t> </a:t>
            </a:r>
            <a:r>
              <a:rPr lang="nl-NL" dirty="0" err="1"/>
              <a:t>quature</a:t>
            </a:r>
            <a:r>
              <a:rPr lang="nl-NL" dirty="0"/>
              <a:t> dus, </a:t>
            </a:r>
            <a:r>
              <a:rPr lang="nl-NL" dirty="0" err="1"/>
              <a:t>nonsequiae</a:t>
            </a:r>
            <a:r>
              <a:rPr lang="nl-NL" dirty="0"/>
              <a:t> </a:t>
            </a:r>
            <a:r>
              <a:rPr lang="nl-NL" dirty="0" err="1"/>
              <a:t>etusdae</a:t>
            </a:r>
            <a:r>
              <a:rPr lang="nl-NL" dirty="0"/>
              <a:t>.</a:t>
            </a:r>
          </a:p>
          <a:p>
            <a:pPr lvl="0"/>
            <a:endParaRPr lang="nl-NL" dirty="0"/>
          </a:p>
          <a:p>
            <a:pPr lvl="0"/>
            <a:endParaRPr lang="nl-NL" dirty="0"/>
          </a:p>
          <a:p>
            <a:pPr lvl="0"/>
            <a:endParaRPr lang="nl-NL" dirty="0"/>
          </a:p>
        </p:txBody>
      </p:sp>
      <p:sp>
        <p:nvSpPr>
          <p:cNvPr id="14" name="Tijdelijke aanduiding voor tekst 2">
            <a:extLst>
              <a:ext uri="{FF2B5EF4-FFF2-40B4-BE49-F238E27FC236}">
                <a16:creationId xmlns:a16="http://schemas.microsoft.com/office/drawing/2014/main" id="{18C84A66-C50B-7C45-8E16-A766BFEA77C7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820952" y="3042059"/>
            <a:ext cx="4814047" cy="26033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nl-NL" smtClean="0">
                <a:effectLst/>
              </a:defRPr>
            </a:lvl1pPr>
            <a:lvl2pPr marL="457200" indent="0">
              <a:buClr>
                <a:schemeClr val="accent1"/>
              </a:buClr>
              <a:buNone/>
              <a:defRPr sz="1400"/>
            </a:lvl2pPr>
            <a:lvl3pPr marL="914400" indent="0">
              <a:buClr>
                <a:schemeClr val="accent1"/>
              </a:buClr>
              <a:buNone/>
              <a:defRPr sz="14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  <a:lvl6pPr>
              <a:buClr>
                <a:schemeClr val="accent1"/>
              </a:buClr>
              <a:defRPr sz="1400"/>
            </a:lvl6pPr>
            <a:lvl7pPr>
              <a:buClr>
                <a:schemeClr val="accent1"/>
              </a:buClr>
              <a:defRPr sz="1400"/>
            </a:lvl7pPr>
          </a:lstStyle>
          <a:p>
            <a:pPr lvl="0"/>
            <a:r>
              <a:rPr lang="nl-NL" dirty="0" err="1"/>
              <a:t>Ciaectoratum</a:t>
            </a:r>
            <a:r>
              <a:rPr lang="nl-NL" dirty="0"/>
              <a:t> </a:t>
            </a:r>
            <a:r>
              <a:rPr lang="nl-NL" dirty="0" err="1"/>
              <a:t>qui</a:t>
            </a:r>
            <a:r>
              <a:rPr lang="nl-NL" dirty="0"/>
              <a:t> </a:t>
            </a:r>
            <a:r>
              <a:rPr lang="nl-NL" dirty="0" err="1"/>
              <a:t>sinctatet</a:t>
            </a:r>
            <a:r>
              <a:rPr lang="nl-NL" dirty="0"/>
              <a:t> </a:t>
            </a:r>
            <a:r>
              <a:rPr lang="nl-NL" dirty="0" err="1"/>
              <a:t>fugitat</a:t>
            </a:r>
            <a:r>
              <a:rPr lang="nl-NL" dirty="0"/>
              <a:t> </a:t>
            </a:r>
            <a:r>
              <a:rPr lang="nl-NL" dirty="0" err="1"/>
              <a:t>alibus</a:t>
            </a:r>
            <a:r>
              <a:rPr lang="nl-NL" dirty="0"/>
              <a:t> </a:t>
            </a:r>
            <a:r>
              <a:rPr lang="nl-NL" dirty="0" err="1"/>
              <a:t>prore</a:t>
            </a:r>
            <a:r>
              <a:rPr lang="nl-NL" dirty="0"/>
              <a:t> </a:t>
            </a:r>
            <a:r>
              <a:rPr lang="nl-NL" dirty="0" err="1"/>
              <a:t>voluptatur</a:t>
            </a:r>
            <a:r>
              <a:rPr lang="nl-NL" dirty="0"/>
              <a:t> </a:t>
            </a:r>
            <a:r>
              <a:rPr lang="nl-NL" dirty="0" err="1"/>
              <a:t>aut</a:t>
            </a:r>
            <a:r>
              <a:rPr lang="nl-NL" dirty="0"/>
              <a:t> </a:t>
            </a:r>
            <a:r>
              <a:rPr lang="nl-NL" dirty="0" err="1"/>
              <a:t>expernatias</a:t>
            </a:r>
            <a:r>
              <a:rPr lang="nl-NL" dirty="0"/>
              <a:t> </a:t>
            </a:r>
            <a:r>
              <a:rPr lang="nl-NL" dirty="0" err="1"/>
              <a:t>aut</a:t>
            </a:r>
            <a:r>
              <a:rPr lang="nl-NL" dirty="0"/>
              <a:t> a </a:t>
            </a:r>
            <a:r>
              <a:rPr lang="nl-NL" dirty="0" err="1"/>
              <a:t>cus</a:t>
            </a:r>
            <a:r>
              <a:rPr lang="nl-NL" dirty="0"/>
              <a:t> as </a:t>
            </a:r>
            <a:r>
              <a:rPr lang="nl-NL" dirty="0" err="1"/>
              <a:t>veritaqui</a:t>
            </a:r>
            <a:r>
              <a:rPr lang="nl-NL" dirty="0"/>
              <a:t> </a:t>
            </a:r>
            <a:r>
              <a:rPr lang="nl-NL" dirty="0" err="1"/>
              <a:t>nimagnatur</a:t>
            </a:r>
            <a:r>
              <a:rPr lang="nl-NL" dirty="0"/>
              <a:t> </a:t>
            </a:r>
            <a:r>
              <a:rPr lang="nl-NL" dirty="0" err="1"/>
              <a:t>rescima</a:t>
            </a:r>
            <a:r>
              <a:rPr lang="nl-NL" dirty="0"/>
              <a:t> si </a:t>
            </a:r>
            <a:r>
              <a:rPr lang="nl-NL" dirty="0" err="1"/>
              <a:t>nima</a:t>
            </a:r>
            <a:r>
              <a:rPr lang="nl-NL" dirty="0"/>
              <a:t> </a:t>
            </a:r>
            <a:r>
              <a:rPr lang="nl-NL" dirty="0" err="1"/>
              <a:t>sit</a:t>
            </a:r>
            <a:r>
              <a:rPr lang="nl-NL" dirty="0"/>
              <a:t> </a:t>
            </a:r>
            <a:r>
              <a:rPr lang="nl-NL" dirty="0" err="1"/>
              <a:t>landant</a:t>
            </a:r>
            <a:r>
              <a:rPr lang="nl-NL" dirty="0"/>
              <a:t> </a:t>
            </a:r>
            <a:r>
              <a:rPr lang="nl-NL" dirty="0" err="1"/>
              <a:t>explabo</a:t>
            </a:r>
            <a:r>
              <a:rPr lang="nl-NL" dirty="0"/>
              <a:t>. </a:t>
            </a:r>
            <a:r>
              <a:rPr lang="nl-NL" dirty="0" err="1"/>
              <a:t>Ebitas</a:t>
            </a:r>
            <a:r>
              <a:rPr lang="nl-NL" dirty="0"/>
              <a:t> </a:t>
            </a:r>
            <a:r>
              <a:rPr lang="nl-NL" dirty="0" err="1"/>
              <a:t>sunt</a:t>
            </a:r>
            <a:r>
              <a:rPr lang="nl-NL" dirty="0"/>
              <a:t> </a:t>
            </a:r>
            <a:r>
              <a:rPr lang="nl-NL" dirty="0" err="1"/>
              <a:t>doluptum</a:t>
            </a:r>
            <a:r>
              <a:rPr lang="nl-NL" dirty="0"/>
              <a:t> </a:t>
            </a:r>
            <a:r>
              <a:rPr lang="nl-NL" dirty="0" err="1"/>
              <a:t>alibusdaeces</a:t>
            </a:r>
            <a:r>
              <a:rPr lang="nl-NL" dirty="0"/>
              <a:t> </a:t>
            </a:r>
            <a:r>
              <a:rPr lang="nl-NL" dirty="0" err="1"/>
              <a:t>am</a:t>
            </a:r>
            <a:r>
              <a:rPr lang="nl-NL" dirty="0"/>
              <a:t> </a:t>
            </a:r>
            <a:r>
              <a:rPr lang="nl-NL" dirty="0" err="1"/>
              <a:t>ea</a:t>
            </a:r>
            <a:r>
              <a:rPr lang="nl-NL" dirty="0"/>
              <a:t> in </a:t>
            </a:r>
            <a:r>
              <a:rPr lang="nl-NL" dirty="0" err="1"/>
              <a:t>ped</a:t>
            </a:r>
            <a:r>
              <a:rPr lang="nl-NL" dirty="0"/>
              <a:t> </a:t>
            </a:r>
            <a:r>
              <a:rPr lang="nl-NL" dirty="0" err="1"/>
              <a:t>magnati</a:t>
            </a:r>
            <a:r>
              <a:rPr lang="nl-NL" dirty="0"/>
              <a:t> </a:t>
            </a:r>
            <a:r>
              <a:rPr lang="nl-NL" dirty="0" err="1"/>
              <a:t>niscips</a:t>
            </a:r>
            <a:r>
              <a:rPr lang="nl-NL" dirty="0"/>
              <a:t> </a:t>
            </a:r>
            <a:r>
              <a:rPr lang="nl-NL" dirty="0" err="1"/>
              <a:t>apellessi</a:t>
            </a:r>
            <a:r>
              <a:rPr lang="nl-NL" dirty="0"/>
              <a:t> </a:t>
            </a:r>
            <a:r>
              <a:rPr lang="nl-NL" dirty="0" err="1"/>
              <a:t>omnimin</a:t>
            </a:r>
            <a:r>
              <a:rPr lang="nl-NL" dirty="0"/>
              <a:t> re </a:t>
            </a:r>
            <a:r>
              <a:rPr lang="nl-NL" dirty="0" err="1"/>
              <a:t>parci</a:t>
            </a:r>
            <a:r>
              <a:rPr lang="nl-NL" dirty="0"/>
              <a:t> </a:t>
            </a:r>
            <a:r>
              <a:rPr lang="nl-NL" dirty="0" err="1"/>
              <a:t>derorer</a:t>
            </a:r>
            <a:r>
              <a:rPr lang="nl-NL" dirty="0"/>
              <a:t> </a:t>
            </a:r>
            <a:r>
              <a:rPr lang="nl-NL" dirty="0" err="1"/>
              <a:t>uptatis</a:t>
            </a:r>
            <a:r>
              <a:rPr lang="nl-NL" dirty="0"/>
              <a:t> </a:t>
            </a:r>
            <a:r>
              <a:rPr lang="nl-NL" dirty="0" err="1"/>
              <a:t>ratus</a:t>
            </a:r>
            <a:r>
              <a:rPr lang="nl-NL" dirty="0"/>
              <a:t> </a:t>
            </a:r>
            <a:r>
              <a:rPr lang="nl-NL" dirty="0" err="1"/>
              <a:t>autem</a:t>
            </a:r>
            <a:r>
              <a:rPr lang="nl-NL" dirty="0"/>
              <a:t> ex </a:t>
            </a:r>
            <a:r>
              <a:rPr lang="nl-NL" dirty="0" err="1"/>
              <a:t>explita</a:t>
            </a:r>
            <a:r>
              <a:rPr lang="nl-NL" dirty="0"/>
              <a:t> </a:t>
            </a:r>
            <a:r>
              <a:rPr lang="nl-NL" dirty="0" err="1"/>
              <a:t>cuscipidebis</a:t>
            </a:r>
            <a:r>
              <a:rPr lang="nl-NL" dirty="0"/>
              <a:t> </a:t>
            </a:r>
            <a:r>
              <a:rPr lang="nl-NL" dirty="0" err="1"/>
              <a:t>intis</a:t>
            </a:r>
            <a:r>
              <a:rPr lang="nl-NL" dirty="0"/>
              <a:t> </a:t>
            </a:r>
            <a:r>
              <a:rPr lang="nl-NL" dirty="0" err="1"/>
              <a:t>accus</a:t>
            </a:r>
            <a:r>
              <a:rPr lang="nl-NL" dirty="0"/>
              <a:t>.</a:t>
            </a:r>
          </a:p>
          <a:p>
            <a:pPr lvl="0"/>
            <a:r>
              <a:rPr lang="nl-NL" dirty="0" err="1"/>
              <a:t>Qui</a:t>
            </a:r>
            <a:r>
              <a:rPr lang="nl-NL" dirty="0"/>
              <a:t> dis rent </a:t>
            </a:r>
            <a:r>
              <a:rPr lang="nl-NL" dirty="0" err="1"/>
              <a:t>reptat</a:t>
            </a:r>
            <a:r>
              <a:rPr lang="nl-NL" dirty="0"/>
              <a:t> </a:t>
            </a:r>
            <a:r>
              <a:rPr lang="nl-NL" dirty="0" err="1"/>
              <a:t>vollo</a:t>
            </a:r>
            <a:r>
              <a:rPr lang="nl-NL" dirty="0"/>
              <a:t> </a:t>
            </a:r>
            <a:r>
              <a:rPr lang="nl-NL" dirty="0" err="1"/>
              <a:t>voluptibus</a:t>
            </a:r>
            <a:r>
              <a:rPr lang="nl-NL" dirty="0"/>
              <a:t> </a:t>
            </a:r>
            <a:r>
              <a:rPr lang="nl-NL" dirty="0" err="1"/>
              <a:t>eossimpedi</a:t>
            </a:r>
            <a:r>
              <a:rPr lang="nl-NL" dirty="0"/>
              <a:t> </a:t>
            </a:r>
            <a:r>
              <a:rPr lang="nl-NL" dirty="0" err="1"/>
              <a:t>dolessi</a:t>
            </a:r>
            <a:r>
              <a:rPr lang="nl-NL" dirty="0"/>
              <a:t> </a:t>
            </a:r>
            <a:r>
              <a:rPr lang="nl-NL" dirty="0" err="1"/>
              <a:t>nctibus</a:t>
            </a:r>
            <a:r>
              <a:rPr lang="nl-NL" dirty="0"/>
              <a:t> </a:t>
            </a:r>
            <a:r>
              <a:rPr lang="nl-NL" dirty="0" err="1"/>
              <a:t>sed</a:t>
            </a:r>
            <a:r>
              <a:rPr lang="nl-NL" dirty="0"/>
              <a:t> </a:t>
            </a:r>
            <a:r>
              <a:rPr lang="nl-NL" dirty="0" err="1"/>
              <a:t>qui</a:t>
            </a:r>
            <a:r>
              <a:rPr lang="nl-NL" dirty="0"/>
              <a:t> </a:t>
            </a:r>
            <a:r>
              <a:rPr lang="nl-NL" dirty="0" err="1"/>
              <a:t>vendent</a:t>
            </a:r>
            <a:r>
              <a:rPr lang="nl-NL" dirty="0"/>
              <a:t> </a:t>
            </a:r>
            <a:r>
              <a:rPr lang="nl-NL" dirty="0" err="1"/>
              <a:t>pratatur</a:t>
            </a:r>
            <a:r>
              <a:rPr lang="nl-NL" dirty="0"/>
              <a:t>?</a:t>
            </a:r>
          </a:p>
          <a:p>
            <a:pPr lvl="0"/>
            <a:r>
              <a:rPr lang="nl-NL" dirty="0" err="1"/>
              <a:t>Daepedi</a:t>
            </a:r>
            <a:r>
              <a:rPr lang="nl-NL" dirty="0"/>
              <a:t> </a:t>
            </a:r>
            <a:r>
              <a:rPr lang="nl-NL" dirty="0" err="1"/>
              <a:t>taquam</a:t>
            </a:r>
            <a:r>
              <a:rPr lang="nl-NL" dirty="0"/>
              <a:t> que </a:t>
            </a:r>
            <a:r>
              <a:rPr lang="nl-NL" dirty="0" err="1"/>
              <a:t>porendae</a:t>
            </a:r>
            <a:r>
              <a:rPr lang="nl-NL" dirty="0"/>
              <a:t> </a:t>
            </a:r>
            <a:r>
              <a:rPr lang="nl-NL" dirty="0" err="1"/>
              <a:t>quam</a:t>
            </a:r>
            <a:r>
              <a:rPr lang="nl-NL" dirty="0"/>
              <a:t>, </a:t>
            </a:r>
            <a:r>
              <a:rPr lang="nl-NL" dirty="0" err="1"/>
              <a:t>volesti</a:t>
            </a:r>
            <a:r>
              <a:rPr lang="nl-NL" dirty="0"/>
              <a:t> </a:t>
            </a:r>
            <a:r>
              <a:rPr lang="nl-NL" dirty="0" err="1"/>
              <a:t>untotatem</a:t>
            </a:r>
            <a:r>
              <a:rPr lang="nl-NL" dirty="0"/>
              <a:t>. Ut </a:t>
            </a:r>
            <a:r>
              <a:rPr lang="nl-NL" dirty="0" err="1"/>
              <a:t>eatur</a:t>
            </a:r>
            <a:r>
              <a:rPr lang="nl-NL" dirty="0"/>
              <a:t>?</a:t>
            </a:r>
          </a:p>
          <a:p>
            <a:pPr lvl="0"/>
            <a:r>
              <a:rPr lang="nl-NL" dirty="0" err="1"/>
              <a:t>Fic</a:t>
            </a:r>
            <a:r>
              <a:rPr lang="nl-NL" dirty="0"/>
              <a:t> te </a:t>
            </a:r>
            <a:r>
              <a:rPr lang="nl-NL" dirty="0" err="1"/>
              <a:t>iunt</a:t>
            </a:r>
            <a:r>
              <a:rPr lang="nl-NL" dirty="0"/>
              <a:t> </a:t>
            </a:r>
            <a:r>
              <a:rPr lang="nl-NL" dirty="0" err="1"/>
              <a:t>audisim</a:t>
            </a:r>
            <a:r>
              <a:rPr lang="nl-NL" dirty="0"/>
              <a:t> </a:t>
            </a:r>
            <a:r>
              <a:rPr lang="nl-NL" dirty="0" err="1"/>
              <a:t>ossunt</a:t>
            </a:r>
            <a:r>
              <a:rPr lang="nl-NL" dirty="0"/>
              <a:t> ent prest, ut </a:t>
            </a:r>
            <a:r>
              <a:rPr lang="nl-NL" dirty="0" err="1"/>
              <a:t>estion</a:t>
            </a:r>
            <a:r>
              <a:rPr lang="nl-NL" dirty="0"/>
              <a:t> </a:t>
            </a:r>
            <a:r>
              <a:rPr lang="nl-NL" dirty="0" err="1"/>
              <a:t>corem</a:t>
            </a:r>
            <a:r>
              <a:rPr lang="nl-NL" dirty="0"/>
              <a:t> </a:t>
            </a:r>
            <a:r>
              <a:rPr lang="nl-NL" dirty="0" err="1"/>
              <a:t>quatis</a:t>
            </a:r>
            <a:r>
              <a:rPr lang="nl-NL" dirty="0"/>
              <a:t> </a:t>
            </a:r>
            <a:r>
              <a:rPr lang="nl-NL" dirty="0" err="1"/>
              <a:t>enis</a:t>
            </a:r>
            <a:r>
              <a:rPr lang="nl-NL" dirty="0"/>
              <a:t> as et </a:t>
            </a:r>
            <a:r>
              <a:rPr lang="nl-NL" dirty="0" err="1"/>
              <a:t>volorec</a:t>
            </a:r>
            <a:r>
              <a:rPr lang="nl-NL" dirty="0"/>
              <a:t> </a:t>
            </a:r>
            <a:r>
              <a:rPr lang="nl-NL" dirty="0" err="1"/>
              <a:t>tatio</a:t>
            </a:r>
            <a:r>
              <a:rPr lang="nl-NL" dirty="0"/>
              <a:t>. </a:t>
            </a:r>
            <a:r>
              <a:rPr lang="nl-NL" dirty="0" err="1"/>
              <a:t>Nequas</a:t>
            </a:r>
            <a:r>
              <a:rPr lang="nl-NL" dirty="0"/>
              <a:t> </a:t>
            </a:r>
            <a:r>
              <a:rPr lang="nl-NL" dirty="0" err="1"/>
              <a:t>erum</a:t>
            </a:r>
            <a:r>
              <a:rPr lang="nl-NL" dirty="0"/>
              <a:t> fuga. </a:t>
            </a:r>
            <a:r>
              <a:rPr lang="nl-NL" dirty="0" err="1"/>
              <a:t>Bori</a:t>
            </a:r>
            <a:r>
              <a:rPr lang="nl-NL" dirty="0"/>
              <a:t> ut </a:t>
            </a:r>
            <a:r>
              <a:rPr lang="nl-NL" dirty="0" err="1"/>
              <a:t>volorehent</a:t>
            </a:r>
            <a:r>
              <a:rPr lang="nl-NL" dirty="0"/>
              <a:t> </a:t>
            </a:r>
            <a:r>
              <a:rPr lang="nl-NL" dirty="0" err="1"/>
              <a:t>od</a:t>
            </a:r>
            <a:r>
              <a:rPr lang="nl-NL" dirty="0"/>
              <a:t> ut</a:t>
            </a:r>
          </a:p>
        </p:txBody>
      </p:sp>
    </p:spTree>
    <p:extLst>
      <p:ext uri="{BB962C8B-B14F-4D97-AF65-F5344CB8AC3E}">
        <p14:creationId xmlns:p14="http://schemas.microsoft.com/office/powerpoint/2010/main" val="16141177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[G] High title - ima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jdelijke aanduiding voor tekst 2">
            <a:extLst>
              <a:ext uri="{FF2B5EF4-FFF2-40B4-BE49-F238E27FC236}">
                <a16:creationId xmlns:a16="http://schemas.microsoft.com/office/drawing/2014/main" id="{FCB22E18-00CF-2843-B775-EF366C6A1A6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4419" y="1825100"/>
            <a:ext cx="4648200" cy="103473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lang="fr" sz="2000" smtClean="0">
                <a:effectLst/>
              </a:defRPr>
            </a:lvl1pPr>
          </a:lstStyle>
          <a:p>
            <a:r>
              <a:rPr lang="fr" dirty="0">
                <a:solidFill>
                  <a:srgbClr val="76C19F"/>
                </a:solidFill>
                <a:effectLst/>
                <a:latin typeface="Corbel" panose="020B0503020204020204" pitchFamily="34" charset="0"/>
              </a:rPr>
              <a:t>ONDERTITEL - UPTUSANDIS </a:t>
            </a:r>
          </a:p>
          <a:p>
            <a:r>
              <a:rPr lang="fr" dirty="0">
                <a:solidFill>
                  <a:srgbClr val="76C19F"/>
                </a:solidFill>
                <a:effectLst/>
                <a:latin typeface="Corbel" panose="020B0503020204020204" pitchFamily="34" charset="0"/>
              </a:rPr>
              <a:t>ACEPERE OFFICIMUS ET RE OFFIC TE CORRUNTISSIM</a:t>
            </a:r>
          </a:p>
        </p:txBody>
      </p:sp>
      <p:sp>
        <p:nvSpPr>
          <p:cNvPr id="14" name="Tijdelijke aanduiding voor afbeelding 2">
            <a:extLst>
              <a:ext uri="{FF2B5EF4-FFF2-40B4-BE49-F238E27FC236}">
                <a16:creationId xmlns:a16="http://schemas.microsoft.com/office/drawing/2014/main" id="{64643330-626B-1141-A817-5C359D933FC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757727" y="1825100"/>
            <a:ext cx="4936776" cy="3822700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nl-NL"/>
          </a:p>
        </p:txBody>
      </p:sp>
      <p:sp>
        <p:nvSpPr>
          <p:cNvPr id="6" name="Titel 3">
            <a:extLst>
              <a:ext uri="{FF2B5EF4-FFF2-40B4-BE49-F238E27FC236}">
                <a16:creationId xmlns:a16="http://schemas.microsoft.com/office/drawing/2014/main" id="{919D9CEC-B2DA-394C-A9E6-0189BCC1CC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0952" y="789195"/>
            <a:ext cx="9873551" cy="801065"/>
          </a:xfrm>
          <a:prstGeom prst="rect">
            <a:avLst/>
          </a:prstGeom>
        </p:spPr>
        <p:txBody>
          <a:bodyPr/>
          <a:lstStyle>
            <a:lvl1pPr>
              <a:defRPr cap="all" baseline="0"/>
            </a:lvl1pPr>
          </a:lstStyle>
          <a:p>
            <a:r>
              <a:rPr lang="nl-NL" dirty="0"/>
              <a:t>TITEL </a:t>
            </a:r>
          </a:p>
        </p:txBody>
      </p:sp>
      <p:sp>
        <p:nvSpPr>
          <p:cNvPr id="8" name="Tijdelijke aanduiding voor tekst 2">
            <a:extLst>
              <a:ext uri="{FF2B5EF4-FFF2-40B4-BE49-F238E27FC236}">
                <a16:creationId xmlns:a16="http://schemas.microsoft.com/office/drawing/2014/main" id="{EEEDCD7F-F132-EA48-BE3C-4C516296F890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820952" y="3042059"/>
            <a:ext cx="4814047" cy="26033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nl-NL" smtClean="0">
                <a:effectLst/>
              </a:defRPr>
            </a:lvl1pPr>
            <a:lvl2pPr marL="457200" indent="0">
              <a:buClr>
                <a:schemeClr val="accent1"/>
              </a:buClr>
              <a:buNone/>
              <a:defRPr sz="1400"/>
            </a:lvl2pPr>
            <a:lvl3pPr marL="914400" indent="0">
              <a:buClr>
                <a:schemeClr val="accent1"/>
              </a:buClr>
              <a:buNone/>
              <a:defRPr sz="14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  <a:lvl6pPr>
              <a:buClr>
                <a:schemeClr val="accent1"/>
              </a:buClr>
              <a:defRPr sz="1400"/>
            </a:lvl6pPr>
            <a:lvl7pPr>
              <a:buClr>
                <a:schemeClr val="accent1"/>
              </a:buClr>
              <a:defRPr sz="1400"/>
            </a:lvl7pPr>
          </a:lstStyle>
          <a:p>
            <a:pPr lvl="0"/>
            <a:r>
              <a:rPr lang="nl-NL" dirty="0" err="1"/>
              <a:t>Ciaectoratum</a:t>
            </a:r>
            <a:r>
              <a:rPr lang="nl-NL" dirty="0"/>
              <a:t> </a:t>
            </a:r>
            <a:r>
              <a:rPr lang="nl-NL" dirty="0" err="1"/>
              <a:t>qui</a:t>
            </a:r>
            <a:r>
              <a:rPr lang="nl-NL" dirty="0"/>
              <a:t> </a:t>
            </a:r>
            <a:r>
              <a:rPr lang="nl-NL" dirty="0" err="1"/>
              <a:t>sinctatet</a:t>
            </a:r>
            <a:r>
              <a:rPr lang="nl-NL" dirty="0"/>
              <a:t> </a:t>
            </a:r>
            <a:r>
              <a:rPr lang="nl-NL" dirty="0" err="1"/>
              <a:t>fugitat</a:t>
            </a:r>
            <a:r>
              <a:rPr lang="nl-NL" dirty="0"/>
              <a:t> </a:t>
            </a:r>
            <a:r>
              <a:rPr lang="nl-NL" dirty="0" err="1"/>
              <a:t>alibus</a:t>
            </a:r>
            <a:r>
              <a:rPr lang="nl-NL" dirty="0"/>
              <a:t> </a:t>
            </a:r>
            <a:r>
              <a:rPr lang="nl-NL" dirty="0" err="1"/>
              <a:t>prore</a:t>
            </a:r>
            <a:r>
              <a:rPr lang="nl-NL" dirty="0"/>
              <a:t> </a:t>
            </a:r>
            <a:r>
              <a:rPr lang="nl-NL" dirty="0" err="1"/>
              <a:t>voluptatur</a:t>
            </a:r>
            <a:r>
              <a:rPr lang="nl-NL" dirty="0"/>
              <a:t> </a:t>
            </a:r>
            <a:r>
              <a:rPr lang="nl-NL" dirty="0" err="1"/>
              <a:t>aut</a:t>
            </a:r>
            <a:r>
              <a:rPr lang="nl-NL" dirty="0"/>
              <a:t> </a:t>
            </a:r>
            <a:r>
              <a:rPr lang="nl-NL" dirty="0" err="1"/>
              <a:t>expernatias</a:t>
            </a:r>
            <a:r>
              <a:rPr lang="nl-NL" dirty="0"/>
              <a:t> </a:t>
            </a:r>
            <a:r>
              <a:rPr lang="nl-NL" dirty="0" err="1"/>
              <a:t>aut</a:t>
            </a:r>
            <a:r>
              <a:rPr lang="nl-NL" dirty="0"/>
              <a:t> a </a:t>
            </a:r>
            <a:r>
              <a:rPr lang="nl-NL" dirty="0" err="1"/>
              <a:t>cus</a:t>
            </a:r>
            <a:r>
              <a:rPr lang="nl-NL" dirty="0"/>
              <a:t> as </a:t>
            </a:r>
            <a:r>
              <a:rPr lang="nl-NL" dirty="0" err="1"/>
              <a:t>veritaqui</a:t>
            </a:r>
            <a:r>
              <a:rPr lang="nl-NL" dirty="0"/>
              <a:t> </a:t>
            </a:r>
            <a:r>
              <a:rPr lang="nl-NL" dirty="0" err="1"/>
              <a:t>nimagnatur</a:t>
            </a:r>
            <a:r>
              <a:rPr lang="nl-NL" dirty="0"/>
              <a:t> </a:t>
            </a:r>
            <a:r>
              <a:rPr lang="nl-NL" dirty="0" err="1"/>
              <a:t>rescima</a:t>
            </a:r>
            <a:r>
              <a:rPr lang="nl-NL" dirty="0"/>
              <a:t> si </a:t>
            </a:r>
            <a:r>
              <a:rPr lang="nl-NL" dirty="0" err="1"/>
              <a:t>nima</a:t>
            </a:r>
            <a:r>
              <a:rPr lang="nl-NL" dirty="0"/>
              <a:t> </a:t>
            </a:r>
            <a:r>
              <a:rPr lang="nl-NL" dirty="0" err="1"/>
              <a:t>sit</a:t>
            </a:r>
            <a:r>
              <a:rPr lang="nl-NL" dirty="0"/>
              <a:t> </a:t>
            </a:r>
            <a:r>
              <a:rPr lang="nl-NL" dirty="0" err="1"/>
              <a:t>landant</a:t>
            </a:r>
            <a:r>
              <a:rPr lang="nl-NL" dirty="0"/>
              <a:t> </a:t>
            </a:r>
            <a:r>
              <a:rPr lang="nl-NL" dirty="0" err="1"/>
              <a:t>explabo</a:t>
            </a:r>
            <a:r>
              <a:rPr lang="nl-NL" dirty="0"/>
              <a:t>. </a:t>
            </a:r>
            <a:r>
              <a:rPr lang="nl-NL" dirty="0" err="1"/>
              <a:t>Ebitas</a:t>
            </a:r>
            <a:r>
              <a:rPr lang="nl-NL" dirty="0"/>
              <a:t> </a:t>
            </a:r>
            <a:r>
              <a:rPr lang="nl-NL" dirty="0" err="1"/>
              <a:t>sunt</a:t>
            </a:r>
            <a:r>
              <a:rPr lang="nl-NL" dirty="0"/>
              <a:t> </a:t>
            </a:r>
            <a:r>
              <a:rPr lang="nl-NL" dirty="0" err="1"/>
              <a:t>doluptum</a:t>
            </a:r>
            <a:r>
              <a:rPr lang="nl-NL" dirty="0"/>
              <a:t> </a:t>
            </a:r>
            <a:r>
              <a:rPr lang="nl-NL" dirty="0" err="1"/>
              <a:t>alibusdaeces</a:t>
            </a:r>
            <a:r>
              <a:rPr lang="nl-NL" dirty="0"/>
              <a:t> </a:t>
            </a:r>
            <a:r>
              <a:rPr lang="nl-NL" dirty="0" err="1"/>
              <a:t>am</a:t>
            </a:r>
            <a:r>
              <a:rPr lang="nl-NL" dirty="0"/>
              <a:t> </a:t>
            </a:r>
            <a:r>
              <a:rPr lang="nl-NL" dirty="0" err="1"/>
              <a:t>ea</a:t>
            </a:r>
            <a:r>
              <a:rPr lang="nl-NL" dirty="0"/>
              <a:t> in </a:t>
            </a:r>
            <a:r>
              <a:rPr lang="nl-NL" dirty="0" err="1"/>
              <a:t>ped</a:t>
            </a:r>
            <a:r>
              <a:rPr lang="nl-NL" dirty="0"/>
              <a:t> </a:t>
            </a:r>
            <a:r>
              <a:rPr lang="nl-NL" dirty="0" err="1"/>
              <a:t>magnati</a:t>
            </a:r>
            <a:r>
              <a:rPr lang="nl-NL" dirty="0"/>
              <a:t> </a:t>
            </a:r>
            <a:r>
              <a:rPr lang="nl-NL" dirty="0" err="1"/>
              <a:t>niscips</a:t>
            </a:r>
            <a:r>
              <a:rPr lang="nl-NL" dirty="0"/>
              <a:t> </a:t>
            </a:r>
            <a:r>
              <a:rPr lang="nl-NL" dirty="0" err="1"/>
              <a:t>apellessi</a:t>
            </a:r>
            <a:r>
              <a:rPr lang="nl-NL" dirty="0"/>
              <a:t> </a:t>
            </a:r>
            <a:r>
              <a:rPr lang="nl-NL" dirty="0" err="1"/>
              <a:t>omnimin</a:t>
            </a:r>
            <a:r>
              <a:rPr lang="nl-NL" dirty="0"/>
              <a:t> re </a:t>
            </a:r>
            <a:r>
              <a:rPr lang="nl-NL" dirty="0" err="1"/>
              <a:t>parci</a:t>
            </a:r>
            <a:r>
              <a:rPr lang="nl-NL" dirty="0"/>
              <a:t> </a:t>
            </a:r>
            <a:r>
              <a:rPr lang="nl-NL" dirty="0" err="1"/>
              <a:t>derorer</a:t>
            </a:r>
            <a:r>
              <a:rPr lang="nl-NL" dirty="0"/>
              <a:t> </a:t>
            </a:r>
            <a:r>
              <a:rPr lang="nl-NL" dirty="0" err="1"/>
              <a:t>uptatis</a:t>
            </a:r>
            <a:r>
              <a:rPr lang="nl-NL" dirty="0"/>
              <a:t> </a:t>
            </a:r>
            <a:r>
              <a:rPr lang="nl-NL" dirty="0" err="1"/>
              <a:t>ratus</a:t>
            </a:r>
            <a:r>
              <a:rPr lang="nl-NL" dirty="0"/>
              <a:t> </a:t>
            </a:r>
            <a:r>
              <a:rPr lang="nl-NL" dirty="0" err="1"/>
              <a:t>autem</a:t>
            </a:r>
            <a:r>
              <a:rPr lang="nl-NL" dirty="0"/>
              <a:t> ex </a:t>
            </a:r>
            <a:r>
              <a:rPr lang="nl-NL" dirty="0" err="1"/>
              <a:t>explita</a:t>
            </a:r>
            <a:r>
              <a:rPr lang="nl-NL" dirty="0"/>
              <a:t> </a:t>
            </a:r>
            <a:r>
              <a:rPr lang="nl-NL" dirty="0" err="1"/>
              <a:t>cuscipidebis</a:t>
            </a:r>
            <a:r>
              <a:rPr lang="nl-NL" dirty="0"/>
              <a:t> </a:t>
            </a:r>
            <a:r>
              <a:rPr lang="nl-NL" dirty="0" err="1"/>
              <a:t>intis</a:t>
            </a:r>
            <a:r>
              <a:rPr lang="nl-NL" dirty="0"/>
              <a:t> </a:t>
            </a:r>
            <a:r>
              <a:rPr lang="nl-NL" dirty="0" err="1"/>
              <a:t>accus</a:t>
            </a:r>
            <a:r>
              <a:rPr lang="nl-NL" dirty="0"/>
              <a:t>.</a:t>
            </a:r>
          </a:p>
          <a:p>
            <a:pPr lvl="0"/>
            <a:r>
              <a:rPr lang="nl-NL" dirty="0" err="1"/>
              <a:t>Qui</a:t>
            </a:r>
            <a:r>
              <a:rPr lang="nl-NL" dirty="0"/>
              <a:t> dis rent </a:t>
            </a:r>
            <a:r>
              <a:rPr lang="nl-NL" dirty="0" err="1"/>
              <a:t>reptat</a:t>
            </a:r>
            <a:r>
              <a:rPr lang="nl-NL" dirty="0"/>
              <a:t> </a:t>
            </a:r>
            <a:r>
              <a:rPr lang="nl-NL" dirty="0" err="1"/>
              <a:t>vollo</a:t>
            </a:r>
            <a:r>
              <a:rPr lang="nl-NL" dirty="0"/>
              <a:t> </a:t>
            </a:r>
            <a:r>
              <a:rPr lang="nl-NL" dirty="0" err="1"/>
              <a:t>voluptibus</a:t>
            </a:r>
            <a:r>
              <a:rPr lang="nl-NL" dirty="0"/>
              <a:t> </a:t>
            </a:r>
            <a:r>
              <a:rPr lang="nl-NL" dirty="0" err="1"/>
              <a:t>eossimpedi</a:t>
            </a:r>
            <a:r>
              <a:rPr lang="nl-NL" dirty="0"/>
              <a:t> </a:t>
            </a:r>
            <a:r>
              <a:rPr lang="nl-NL" dirty="0" err="1"/>
              <a:t>dolessi</a:t>
            </a:r>
            <a:r>
              <a:rPr lang="nl-NL" dirty="0"/>
              <a:t> </a:t>
            </a:r>
            <a:r>
              <a:rPr lang="nl-NL" dirty="0" err="1"/>
              <a:t>nctibus</a:t>
            </a:r>
            <a:r>
              <a:rPr lang="nl-NL" dirty="0"/>
              <a:t> </a:t>
            </a:r>
            <a:r>
              <a:rPr lang="nl-NL" dirty="0" err="1"/>
              <a:t>sed</a:t>
            </a:r>
            <a:r>
              <a:rPr lang="nl-NL" dirty="0"/>
              <a:t> </a:t>
            </a:r>
            <a:r>
              <a:rPr lang="nl-NL" dirty="0" err="1"/>
              <a:t>qui</a:t>
            </a:r>
            <a:r>
              <a:rPr lang="nl-NL" dirty="0"/>
              <a:t> </a:t>
            </a:r>
            <a:r>
              <a:rPr lang="nl-NL" dirty="0" err="1"/>
              <a:t>vendent</a:t>
            </a:r>
            <a:r>
              <a:rPr lang="nl-NL" dirty="0"/>
              <a:t> </a:t>
            </a:r>
            <a:r>
              <a:rPr lang="nl-NL" dirty="0" err="1"/>
              <a:t>pratatur</a:t>
            </a:r>
            <a:r>
              <a:rPr lang="nl-NL" dirty="0"/>
              <a:t>?</a:t>
            </a:r>
          </a:p>
          <a:p>
            <a:pPr lvl="0"/>
            <a:r>
              <a:rPr lang="nl-NL" dirty="0" err="1"/>
              <a:t>Daepedi</a:t>
            </a:r>
            <a:r>
              <a:rPr lang="nl-NL" dirty="0"/>
              <a:t> </a:t>
            </a:r>
            <a:r>
              <a:rPr lang="nl-NL" dirty="0" err="1"/>
              <a:t>taquam</a:t>
            </a:r>
            <a:r>
              <a:rPr lang="nl-NL" dirty="0"/>
              <a:t> que </a:t>
            </a:r>
            <a:r>
              <a:rPr lang="nl-NL" dirty="0" err="1"/>
              <a:t>porendae</a:t>
            </a:r>
            <a:r>
              <a:rPr lang="nl-NL" dirty="0"/>
              <a:t> </a:t>
            </a:r>
            <a:r>
              <a:rPr lang="nl-NL" dirty="0" err="1"/>
              <a:t>quam</a:t>
            </a:r>
            <a:r>
              <a:rPr lang="nl-NL" dirty="0"/>
              <a:t>, </a:t>
            </a:r>
            <a:r>
              <a:rPr lang="nl-NL" dirty="0" err="1"/>
              <a:t>volesti</a:t>
            </a:r>
            <a:r>
              <a:rPr lang="nl-NL" dirty="0"/>
              <a:t> </a:t>
            </a:r>
            <a:r>
              <a:rPr lang="nl-NL" dirty="0" err="1"/>
              <a:t>untotatem</a:t>
            </a:r>
            <a:r>
              <a:rPr lang="nl-NL" dirty="0"/>
              <a:t>. Ut </a:t>
            </a:r>
            <a:r>
              <a:rPr lang="nl-NL" dirty="0" err="1"/>
              <a:t>eatur</a:t>
            </a:r>
            <a:r>
              <a:rPr lang="nl-NL" dirty="0"/>
              <a:t>?</a:t>
            </a:r>
          </a:p>
          <a:p>
            <a:pPr lvl="0"/>
            <a:r>
              <a:rPr lang="nl-NL" dirty="0" err="1"/>
              <a:t>Fic</a:t>
            </a:r>
            <a:r>
              <a:rPr lang="nl-NL" dirty="0"/>
              <a:t> te </a:t>
            </a:r>
            <a:r>
              <a:rPr lang="nl-NL" dirty="0" err="1"/>
              <a:t>iunt</a:t>
            </a:r>
            <a:r>
              <a:rPr lang="nl-NL" dirty="0"/>
              <a:t> </a:t>
            </a:r>
            <a:r>
              <a:rPr lang="nl-NL" dirty="0" err="1"/>
              <a:t>audisim</a:t>
            </a:r>
            <a:r>
              <a:rPr lang="nl-NL" dirty="0"/>
              <a:t> </a:t>
            </a:r>
            <a:r>
              <a:rPr lang="nl-NL" dirty="0" err="1"/>
              <a:t>ossunt</a:t>
            </a:r>
            <a:r>
              <a:rPr lang="nl-NL" dirty="0"/>
              <a:t> ent prest, ut </a:t>
            </a:r>
            <a:r>
              <a:rPr lang="nl-NL" dirty="0" err="1"/>
              <a:t>estion</a:t>
            </a:r>
            <a:r>
              <a:rPr lang="nl-NL" dirty="0"/>
              <a:t> </a:t>
            </a:r>
            <a:r>
              <a:rPr lang="nl-NL" dirty="0" err="1"/>
              <a:t>corem</a:t>
            </a:r>
            <a:r>
              <a:rPr lang="nl-NL" dirty="0"/>
              <a:t> </a:t>
            </a:r>
            <a:r>
              <a:rPr lang="nl-NL" dirty="0" err="1"/>
              <a:t>quatis</a:t>
            </a:r>
            <a:r>
              <a:rPr lang="nl-NL" dirty="0"/>
              <a:t> </a:t>
            </a:r>
            <a:r>
              <a:rPr lang="nl-NL" dirty="0" err="1"/>
              <a:t>enis</a:t>
            </a:r>
            <a:r>
              <a:rPr lang="nl-NL" dirty="0"/>
              <a:t> as et </a:t>
            </a:r>
            <a:r>
              <a:rPr lang="nl-NL" dirty="0" err="1"/>
              <a:t>volorec</a:t>
            </a:r>
            <a:r>
              <a:rPr lang="nl-NL" dirty="0"/>
              <a:t> </a:t>
            </a:r>
            <a:r>
              <a:rPr lang="nl-NL" dirty="0" err="1"/>
              <a:t>tatio</a:t>
            </a:r>
            <a:r>
              <a:rPr lang="nl-NL" dirty="0"/>
              <a:t>. </a:t>
            </a:r>
            <a:r>
              <a:rPr lang="nl-NL" dirty="0" err="1"/>
              <a:t>Nequas</a:t>
            </a:r>
            <a:r>
              <a:rPr lang="nl-NL" dirty="0"/>
              <a:t> </a:t>
            </a:r>
            <a:r>
              <a:rPr lang="nl-NL" dirty="0" err="1"/>
              <a:t>erum</a:t>
            </a:r>
            <a:r>
              <a:rPr lang="nl-NL" dirty="0"/>
              <a:t> fuga. </a:t>
            </a:r>
            <a:r>
              <a:rPr lang="nl-NL" dirty="0" err="1"/>
              <a:t>Bori</a:t>
            </a:r>
            <a:r>
              <a:rPr lang="nl-NL" dirty="0"/>
              <a:t> ut </a:t>
            </a:r>
            <a:r>
              <a:rPr lang="nl-NL" dirty="0" err="1"/>
              <a:t>volorehent</a:t>
            </a:r>
            <a:r>
              <a:rPr lang="nl-NL" dirty="0"/>
              <a:t> </a:t>
            </a:r>
            <a:r>
              <a:rPr lang="nl-NL" dirty="0" err="1"/>
              <a:t>od</a:t>
            </a:r>
            <a:r>
              <a:rPr lang="nl-NL" dirty="0"/>
              <a:t> ut</a:t>
            </a:r>
          </a:p>
        </p:txBody>
      </p:sp>
    </p:spTree>
    <p:extLst>
      <p:ext uri="{BB962C8B-B14F-4D97-AF65-F5344CB8AC3E}">
        <p14:creationId xmlns:p14="http://schemas.microsoft.com/office/powerpoint/2010/main" val="3139100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[G] - High title - 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3">
            <a:extLst>
              <a:ext uri="{FF2B5EF4-FFF2-40B4-BE49-F238E27FC236}">
                <a16:creationId xmlns:a16="http://schemas.microsoft.com/office/drawing/2014/main" id="{8A2602E3-CDEA-3A48-9E42-8ED3A3D2DC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0952" y="789195"/>
            <a:ext cx="9873551" cy="801065"/>
          </a:xfrm>
          <a:prstGeom prst="rect">
            <a:avLst/>
          </a:prstGeom>
        </p:spPr>
        <p:txBody>
          <a:bodyPr/>
          <a:lstStyle>
            <a:lvl1pPr>
              <a:defRPr cap="all" baseline="0"/>
            </a:lvl1pPr>
          </a:lstStyle>
          <a:p>
            <a:r>
              <a:rPr lang="nl-NL" dirty="0"/>
              <a:t>TITEL </a:t>
            </a:r>
          </a:p>
        </p:txBody>
      </p:sp>
    </p:spTree>
    <p:extLst>
      <p:ext uri="{BB962C8B-B14F-4D97-AF65-F5344CB8AC3E}">
        <p14:creationId xmlns:p14="http://schemas.microsoft.com/office/powerpoint/2010/main" val="36112209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[I] - High title -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jdelijke aanduiding voor tekst 2">
            <a:extLst>
              <a:ext uri="{FF2B5EF4-FFF2-40B4-BE49-F238E27FC236}">
                <a16:creationId xmlns:a16="http://schemas.microsoft.com/office/drawing/2014/main" id="{0809227C-0297-024B-94BC-049C56A94E0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4419" y="1825100"/>
            <a:ext cx="4800580" cy="103473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lang="fr" sz="2000" smtClean="0">
                <a:effectLst/>
              </a:defRPr>
            </a:lvl1pPr>
          </a:lstStyle>
          <a:p>
            <a:r>
              <a:rPr lang="fr" dirty="0">
                <a:solidFill>
                  <a:srgbClr val="76C19F"/>
                </a:solidFill>
                <a:effectLst/>
                <a:latin typeface="Corbel" panose="020B0503020204020204" pitchFamily="34" charset="0"/>
              </a:rPr>
              <a:t>ONDERTITEL - UPTUSANDIS </a:t>
            </a:r>
          </a:p>
          <a:p>
            <a:r>
              <a:rPr lang="fr" dirty="0">
                <a:solidFill>
                  <a:srgbClr val="76C19F"/>
                </a:solidFill>
                <a:effectLst/>
                <a:latin typeface="Corbel" panose="020B0503020204020204" pitchFamily="34" charset="0"/>
              </a:rPr>
              <a:t>ACEPERE OFFICIMUS ET RE OFFIC TE CORRUNTISSIM</a:t>
            </a:r>
          </a:p>
        </p:txBody>
      </p:sp>
      <p:sp>
        <p:nvSpPr>
          <p:cNvPr id="6" name="Titel 3">
            <a:extLst>
              <a:ext uri="{FF2B5EF4-FFF2-40B4-BE49-F238E27FC236}">
                <a16:creationId xmlns:a16="http://schemas.microsoft.com/office/drawing/2014/main" id="{47213E49-CD9C-7D43-A2F2-ADFB326B8F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0952" y="789195"/>
            <a:ext cx="9873551" cy="801065"/>
          </a:xfrm>
          <a:prstGeom prst="rect">
            <a:avLst/>
          </a:prstGeom>
        </p:spPr>
        <p:txBody>
          <a:bodyPr/>
          <a:lstStyle>
            <a:lvl1pPr>
              <a:defRPr cap="all" baseline="0"/>
            </a:lvl1pPr>
          </a:lstStyle>
          <a:p>
            <a:r>
              <a:rPr lang="nl-NL" dirty="0"/>
              <a:t>TITEL </a:t>
            </a:r>
          </a:p>
        </p:txBody>
      </p:sp>
      <p:sp>
        <p:nvSpPr>
          <p:cNvPr id="9" name="Tijdelijke aanduiding voor tekst 2">
            <a:extLst>
              <a:ext uri="{FF2B5EF4-FFF2-40B4-BE49-F238E27FC236}">
                <a16:creationId xmlns:a16="http://schemas.microsoft.com/office/drawing/2014/main" id="{F162755D-C081-A443-904D-17DE1F47EE59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5880455" y="1825100"/>
            <a:ext cx="4814048" cy="382032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400"/>
            </a:lvl1pPr>
            <a:lvl2pPr marL="457200" indent="0">
              <a:buClr>
                <a:schemeClr val="accent1"/>
              </a:buClr>
              <a:buNone/>
              <a:defRPr sz="1400"/>
            </a:lvl2pPr>
            <a:lvl3pPr marL="914400" indent="0">
              <a:buClr>
                <a:schemeClr val="accent1"/>
              </a:buClr>
              <a:buNone/>
              <a:defRPr sz="1400"/>
            </a:lvl3pPr>
            <a:lvl4pPr marL="1371600" indent="0">
              <a:buClr>
                <a:schemeClr val="accent1"/>
              </a:buClr>
              <a:buNone/>
              <a:defRPr sz="1400"/>
            </a:lvl4pPr>
            <a:lvl5pPr>
              <a:buClr>
                <a:schemeClr val="accent1"/>
              </a:buClr>
              <a:defRPr sz="1400"/>
            </a:lvl5pPr>
            <a:lvl6pPr>
              <a:buClr>
                <a:schemeClr val="accent1"/>
              </a:buClr>
              <a:defRPr sz="1400"/>
            </a:lvl6pPr>
            <a:lvl7pPr>
              <a:buClr>
                <a:schemeClr val="accent1"/>
              </a:buClr>
              <a:defRPr sz="1400"/>
            </a:lvl7pPr>
            <a:lvl8pPr>
              <a:buClr>
                <a:schemeClr val="accent1"/>
              </a:buClr>
              <a:defRPr sz="1400"/>
            </a:lvl8pPr>
            <a:lvl9pPr>
              <a:buClr>
                <a:schemeClr val="accent1"/>
              </a:buClr>
              <a:defRPr sz="1400"/>
            </a:lvl9pPr>
          </a:lstStyle>
          <a:p>
            <a:pPr lvl="0"/>
            <a:r>
              <a:rPr lang="nl-NL" dirty="0" err="1"/>
              <a:t>Gentur</a:t>
            </a:r>
            <a:r>
              <a:rPr lang="nl-NL" dirty="0"/>
              <a:t>? </a:t>
            </a:r>
            <a:r>
              <a:rPr lang="nl-NL" dirty="0" err="1"/>
              <a:t>Ratiat</a:t>
            </a:r>
            <a:r>
              <a:rPr lang="nl-NL" dirty="0"/>
              <a:t> </a:t>
            </a:r>
            <a:r>
              <a:rPr lang="nl-NL" dirty="0" err="1"/>
              <a:t>licius</a:t>
            </a:r>
            <a:r>
              <a:rPr lang="nl-NL" dirty="0"/>
              <a:t>, </a:t>
            </a:r>
            <a:r>
              <a:rPr lang="nl-NL" dirty="0" err="1"/>
              <a:t>sectur</a:t>
            </a:r>
            <a:r>
              <a:rPr lang="nl-NL" dirty="0"/>
              <a:t>, tem </a:t>
            </a:r>
            <a:r>
              <a:rPr lang="nl-NL" dirty="0" err="1"/>
              <a:t>faccull</a:t>
            </a:r>
            <a:r>
              <a:rPr lang="nl-NL" dirty="0"/>
              <a:t> </a:t>
            </a:r>
            <a:r>
              <a:rPr lang="nl-NL" dirty="0" err="1"/>
              <a:t>aboruptatis</a:t>
            </a:r>
            <a:r>
              <a:rPr lang="nl-NL" dirty="0"/>
              <a:t> </a:t>
            </a:r>
            <a:r>
              <a:rPr lang="nl-NL" dirty="0" err="1"/>
              <a:t>nonsequis</a:t>
            </a:r>
            <a:r>
              <a:rPr lang="nl-NL" dirty="0"/>
              <a:t> </a:t>
            </a:r>
            <a:r>
              <a:rPr lang="nl-NL" dirty="0" err="1"/>
              <a:t>velitas</a:t>
            </a:r>
            <a:r>
              <a:rPr lang="nl-NL" dirty="0"/>
              <a:t> </a:t>
            </a:r>
            <a:r>
              <a:rPr lang="nl-NL" dirty="0" err="1"/>
              <a:t>est</a:t>
            </a:r>
            <a:r>
              <a:rPr lang="nl-NL" dirty="0"/>
              <a:t>, cum </a:t>
            </a:r>
            <a:r>
              <a:rPr lang="nl-NL" dirty="0" err="1"/>
              <a:t>qui</a:t>
            </a:r>
            <a:r>
              <a:rPr lang="nl-NL" dirty="0"/>
              <a:t> </a:t>
            </a:r>
            <a:r>
              <a:rPr lang="nl-NL" dirty="0" err="1"/>
              <a:t>seque</a:t>
            </a:r>
            <a:r>
              <a:rPr lang="nl-NL" dirty="0"/>
              <a:t> </a:t>
            </a:r>
            <a:r>
              <a:rPr lang="nl-NL" dirty="0" err="1"/>
              <a:t>optur</a:t>
            </a:r>
            <a:r>
              <a:rPr lang="nl-NL" dirty="0"/>
              <a:t> </a:t>
            </a:r>
            <a:r>
              <a:rPr lang="nl-NL" dirty="0" err="1"/>
              <a:t>accus</a:t>
            </a:r>
            <a:r>
              <a:rPr lang="nl-NL" dirty="0"/>
              <a:t> </a:t>
            </a:r>
            <a:r>
              <a:rPr lang="nl-NL" dirty="0" err="1"/>
              <a:t>ea</a:t>
            </a:r>
            <a:r>
              <a:rPr lang="nl-NL" dirty="0"/>
              <a:t> </a:t>
            </a:r>
            <a:r>
              <a:rPr lang="nl-NL" dirty="0" err="1"/>
              <a:t>nia</a:t>
            </a:r>
            <a:r>
              <a:rPr lang="nl-NL" dirty="0"/>
              <a:t> ad que </a:t>
            </a:r>
            <a:r>
              <a:rPr lang="nl-NL" dirty="0" err="1"/>
              <a:t>aut</a:t>
            </a:r>
            <a:r>
              <a:rPr lang="nl-NL" dirty="0"/>
              <a:t> </a:t>
            </a:r>
            <a:r>
              <a:rPr lang="nl-NL" dirty="0" err="1"/>
              <a:t>oditist</a:t>
            </a:r>
            <a:r>
              <a:rPr lang="nl-NL" dirty="0"/>
              <a:t> </a:t>
            </a:r>
            <a:r>
              <a:rPr lang="nl-NL" dirty="0" err="1"/>
              <a:t>atibus</a:t>
            </a:r>
            <a:r>
              <a:rPr lang="nl-NL" dirty="0"/>
              <a:t> </a:t>
            </a:r>
            <a:r>
              <a:rPr lang="nl-NL" dirty="0" err="1"/>
              <a:t>mil</a:t>
            </a:r>
            <a:r>
              <a:rPr lang="nl-NL" dirty="0"/>
              <a:t> </a:t>
            </a:r>
            <a:r>
              <a:rPr lang="nl-NL" dirty="0" err="1"/>
              <a:t>ilibus</a:t>
            </a:r>
            <a:r>
              <a:rPr lang="nl-NL" dirty="0"/>
              <a:t>, consent </a:t>
            </a:r>
            <a:r>
              <a:rPr lang="nl-NL" dirty="0" err="1"/>
              <a:t>dunti</a:t>
            </a:r>
            <a:r>
              <a:rPr lang="nl-NL" dirty="0"/>
              <a:t> te </a:t>
            </a:r>
            <a:r>
              <a:rPr lang="nl-NL" dirty="0" err="1"/>
              <a:t>volenimus</a:t>
            </a:r>
            <a:r>
              <a:rPr lang="nl-NL" dirty="0"/>
              <a:t> </a:t>
            </a:r>
            <a:r>
              <a:rPr lang="nl-NL" dirty="0" err="1"/>
              <a:t>verupta</a:t>
            </a:r>
            <a:r>
              <a:rPr lang="nl-NL" dirty="0"/>
              <a:t> </a:t>
            </a:r>
            <a:r>
              <a:rPr lang="nl-NL" dirty="0" err="1"/>
              <a:t>ecabor</a:t>
            </a:r>
            <a:r>
              <a:rPr lang="nl-NL" dirty="0"/>
              <a:t> </a:t>
            </a:r>
            <a:r>
              <a:rPr lang="nl-NL" dirty="0" err="1"/>
              <a:t>reperatum</a:t>
            </a:r>
            <a:r>
              <a:rPr lang="nl-NL" dirty="0"/>
              <a:t> </a:t>
            </a:r>
            <a:r>
              <a:rPr lang="nl-NL" dirty="0" err="1"/>
              <a:t>quae</a:t>
            </a:r>
            <a:r>
              <a:rPr lang="nl-NL" dirty="0"/>
              <a:t> </a:t>
            </a:r>
            <a:r>
              <a:rPr lang="nl-NL" dirty="0" err="1"/>
              <a:t>inum</a:t>
            </a:r>
            <a:r>
              <a:rPr lang="nl-NL" dirty="0"/>
              <a:t>, </a:t>
            </a:r>
            <a:r>
              <a:rPr lang="nl-NL" dirty="0" err="1"/>
              <a:t>totatur</a:t>
            </a:r>
            <a:r>
              <a:rPr lang="nl-NL" dirty="0"/>
              <a:t>, </a:t>
            </a:r>
            <a:r>
              <a:rPr lang="nl-NL" dirty="0" err="1"/>
              <a:t>aliciust</a:t>
            </a:r>
            <a:r>
              <a:rPr lang="nl-NL" dirty="0"/>
              <a:t> </a:t>
            </a:r>
            <a:r>
              <a:rPr lang="nl-NL" dirty="0" err="1"/>
              <a:t>reri</a:t>
            </a:r>
            <a:r>
              <a:rPr lang="nl-NL" dirty="0"/>
              <a:t> </a:t>
            </a:r>
            <a:r>
              <a:rPr lang="nl-NL" dirty="0" err="1"/>
              <a:t>asperio</a:t>
            </a:r>
            <a:r>
              <a:rPr lang="nl-NL" dirty="0"/>
              <a:t> vit fuga. Nam </a:t>
            </a:r>
            <a:r>
              <a:rPr lang="nl-NL" dirty="0" err="1"/>
              <a:t>am</a:t>
            </a:r>
            <a:r>
              <a:rPr lang="nl-NL" dirty="0"/>
              <a:t> as </a:t>
            </a:r>
            <a:r>
              <a:rPr lang="nl-NL" dirty="0" err="1"/>
              <a:t>sum</a:t>
            </a:r>
            <a:r>
              <a:rPr lang="nl-NL" dirty="0"/>
              <a:t> </a:t>
            </a:r>
            <a:r>
              <a:rPr lang="nl-NL" dirty="0" err="1"/>
              <a:t>dolupta</a:t>
            </a:r>
            <a:r>
              <a:rPr lang="nl-NL" dirty="0"/>
              <a:t> </a:t>
            </a:r>
            <a:r>
              <a:rPr lang="nl-NL" dirty="0" err="1"/>
              <a:t>testiore</a:t>
            </a:r>
            <a:r>
              <a:rPr lang="nl-NL" dirty="0"/>
              <a:t>, </a:t>
            </a:r>
            <a:r>
              <a:rPr lang="nl-NL" dirty="0" err="1"/>
              <a:t>officip</a:t>
            </a:r>
            <a:r>
              <a:rPr lang="nl-NL" dirty="0"/>
              <a:t> </a:t>
            </a:r>
            <a:r>
              <a:rPr lang="nl-NL" dirty="0" err="1"/>
              <a:t>itatemposa</a:t>
            </a:r>
            <a:r>
              <a:rPr lang="nl-NL" dirty="0"/>
              <a:t> de cum</a:t>
            </a:r>
          </a:p>
          <a:p>
            <a:pPr lvl="0"/>
            <a:br>
              <a:rPr lang="nl-NL" dirty="0"/>
            </a:br>
            <a:r>
              <a:rPr lang="nl-NL" dirty="0" err="1"/>
              <a:t>Quatectia</a:t>
            </a:r>
            <a:r>
              <a:rPr lang="nl-NL" dirty="0"/>
              <a:t> </a:t>
            </a:r>
            <a:r>
              <a:rPr lang="nl-NL" dirty="0" err="1"/>
              <a:t>viducias</a:t>
            </a:r>
            <a:r>
              <a:rPr lang="nl-NL" dirty="0"/>
              <a:t> </a:t>
            </a:r>
            <a:r>
              <a:rPr lang="nl-NL" dirty="0" err="1"/>
              <a:t>volectatis</a:t>
            </a:r>
            <a:r>
              <a:rPr lang="nl-NL" dirty="0"/>
              <a:t> </a:t>
            </a:r>
            <a:r>
              <a:rPr lang="nl-NL" dirty="0" err="1"/>
              <a:t>idit</a:t>
            </a:r>
            <a:r>
              <a:rPr lang="nl-NL" dirty="0"/>
              <a:t> </a:t>
            </a:r>
            <a:r>
              <a:rPr lang="nl-NL" dirty="0" err="1"/>
              <a:t>dolesent</a:t>
            </a:r>
            <a:r>
              <a:rPr lang="nl-NL" dirty="0"/>
              <a:t> </a:t>
            </a:r>
            <a:r>
              <a:rPr lang="nl-NL" dirty="0" err="1"/>
              <a:t>vid</a:t>
            </a:r>
            <a:r>
              <a:rPr lang="nl-NL" dirty="0"/>
              <a:t> </a:t>
            </a:r>
            <a:r>
              <a:rPr lang="nl-NL" dirty="0" err="1"/>
              <a:t>utendam</a:t>
            </a:r>
            <a:r>
              <a:rPr lang="nl-NL" dirty="0"/>
              <a:t> volute </a:t>
            </a:r>
            <a:r>
              <a:rPr lang="nl-NL" dirty="0" err="1"/>
              <a:t>omnis</a:t>
            </a:r>
            <a:r>
              <a:rPr lang="nl-NL" dirty="0"/>
              <a:t> </a:t>
            </a:r>
            <a:r>
              <a:rPr lang="nl-NL" dirty="0" err="1"/>
              <a:t>aut</a:t>
            </a:r>
            <a:r>
              <a:rPr lang="nl-NL" dirty="0"/>
              <a:t> a </a:t>
            </a:r>
            <a:r>
              <a:rPr lang="nl-NL" dirty="0" err="1"/>
              <a:t>sitae</a:t>
            </a:r>
            <a:r>
              <a:rPr lang="nl-NL" dirty="0"/>
              <a:t> dollenis </a:t>
            </a:r>
            <a:r>
              <a:rPr lang="nl-NL" dirty="0" err="1"/>
              <a:t>acepta</a:t>
            </a:r>
            <a:r>
              <a:rPr lang="nl-NL" dirty="0"/>
              <a:t> </a:t>
            </a:r>
            <a:r>
              <a:rPr lang="nl-NL" dirty="0" err="1"/>
              <a:t>poraeptasit</a:t>
            </a:r>
            <a:r>
              <a:rPr lang="nl-NL" dirty="0"/>
              <a:t> </a:t>
            </a:r>
            <a:r>
              <a:rPr lang="nl-NL" dirty="0" err="1"/>
              <a:t>vellese</a:t>
            </a:r>
            <a:r>
              <a:rPr lang="nl-NL" dirty="0"/>
              <a:t> </a:t>
            </a:r>
            <a:r>
              <a:rPr lang="nl-NL" dirty="0" err="1"/>
              <a:t>ceperiatio</a:t>
            </a:r>
            <a:r>
              <a:rPr lang="nl-NL" dirty="0"/>
              <a:t>. Tis </a:t>
            </a:r>
            <a:r>
              <a:rPr lang="nl-NL" dirty="0" err="1"/>
              <a:t>num</a:t>
            </a:r>
            <a:r>
              <a:rPr lang="nl-NL" dirty="0"/>
              <a:t> et </a:t>
            </a:r>
            <a:r>
              <a:rPr lang="nl-NL" dirty="0" err="1"/>
              <a:t>accaept</a:t>
            </a:r>
            <a:r>
              <a:rPr lang="nl-NL" dirty="0"/>
              <a:t> </a:t>
            </a:r>
            <a:r>
              <a:rPr lang="nl-NL" dirty="0" err="1"/>
              <a:t>aquatin</a:t>
            </a:r>
            <a:r>
              <a:rPr lang="nl-NL" dirty="0"/>
              <a:t> </a:t>
            </a:r>
            <a:r>
              <a:rPr lang="nl-NL" dirty="0" err="1"/>
              <a:t>resto</a:t>
            </a:r>
            <a:r>
              <a:rPr lang="nl-NL" dirty="0"/>
              <a:t> </a:t>
            </a:r>
            <a:r>
              <a:rPr lang="nl-NL" dirty="0" err="1"/>
              <a:t>blam</a:t>
            </a:r>
            <a:r>
              <a:rPr lang="nl-NL" dirty="0"/>
              <a:t> </a:t>
            </a:r>
            <a:r>
              <a:rPr lang="nl-NL" dirty="0" err="1"/>
              <a:t>harum</a:t>
            </a:r>
            <a:r>
              <a:rPr lang="nl-NL" dirty="0"/>
              <a:t> </a:t>
            </a:r>
            <a:r>
              <a:rPr lang="nl-NL" dirty="0" err="1"/>
              <a:t>aci</a:t>
            </a:r>
            <a:r>
              <a:rPr lang="nl-NL" dirty="0"/>
              <a:t> </a:t>
            </a:r>
            <a:r>
              <a:rPr lang="nl-NL" dirty="0" err="1"/>
              <a:t>vid</a:t>
            </a:r>
            <a:r>
              <a:rPr lang="nl-NL" dirty="0"/>
              <a:t> et fuga. </a:t>
            </a:r>
            <a:r>
              <a:rPr lang="nl-NL" dirty="0" err="1"/>
              <a:t>Nem</a:t>
            </a:r>
            <a:r>
              <a:rPr lang="nl-NL" dirty="0"/>
              <a:t> </a:t>
            </a:r>
            <a:r>
              <a:rPr lang="nl-NL" dirty="0" err="1"/>
              <a:t>eosam</a:t>
            </a:r>
            <a:r>
              <a:rPr lang="nl-NL" dirty="0"/>
              <a:t> </a:t>
            </a:r>
            <a:r>
              <a:rPr lang="nl-NL" dirty="0" err="1"/>
              <a:t>sequide</a:t>
            </a:r>
            <a:r>
              <a:rPr lang="nl-NL" dirty="0"/>
              <a:t> </a:t>
            </a:r>
            <a:r>
              <a:rPr lang="nl-NL" dirty="0" err="1"/>
              <a:t>lescid</a:t>
            </a:r>
            <a:r>
              <a:rPr lang="nl-NL" dirty="0"/>
              <a:t> </a:t>
            </a:r>
            <a:r>
              <a:rPr lang="nl-NL" dirty="0" err="1"/>
              <a:t>quature</a:t>
            </a:r>
            <a:r>
              <a:rPr lang="nl-NL" dirty="0"/>
              <a:t> dus, </a:t>
            </a:r>
            <a:r>
              <a:rPr lang="nl-NL" dirty="0" err="1"/>
              <a:t>nonsequiae</a:t>
            </a:r>
            <a:r>
              <a:rPr lang="nl-NL" dirty="0"/>
              <a:t> </a:t>
            </a:r>
            <a:r>
              <a:rPr lang="nl-NL" dirty="0" err="1"/>
              <a:t>etusdae</a:t>
            </a:r>
            <a:r>
              <a:rPr lang="nl-NL" dirty="0"/>
              <a:t>.</a:t>
            </a:r>
          </a:p>
          <a:p>
            <a:pPr lvl="0"/>
            <a:br>
              <a:rPr lang="nl-NL" dirty="0"/>
            </a:br>
            <a:r>
              <a:rPr lang="nl-NL" dirty="0" err="1"/>
              <a:t>Quatectia</a:t>
            </a:r>
            <a:r>
              <a:rPr lang="nl-NL" dirty="0"/>
              <a:t> </a:t>
            </a:r>
            <a:r>
              <a:rPr lang="nl-NL" dirty="0" err="1"/>
              <a:t>viducias</a:t>
            </a:r>
            <a:r>
              <a:rPr lang="nl-NL" dirty="0"/>
              <a:t> </a:t>
            </a:r>
            <a:r>
              <a:rPr lang="nl-NL" dirty="0" err="1"/>
              <a:t>volectatis</a:t>
            </a:r>
            <a:r>
              <a:rPr lang="nl-NL" dirty="0"/>
              <a:t> </a:t>
            </a:r>
            <a:r>
              <a:rPr lang="nl-NL" dirty="0" err="1"/>
              <a:t>idit</a:t>
            </a:r>
            <a:r>
              <a:rPr lang="nl-NL" dirty="0"/>
              <a:t> </a:t>
            </a:r>
            <a:r>
              <a:rPr lang="nl-NL" dirty="0" err="1"/>
              <a:t>dolesent</a:t>
            </a:r>
            <a:r>
              <a:rPr lang="nl-NL" dirty="0"/>
              <a:t> </a:t>
            </a:r>
            <a:r>
              <a:rPr lang="nl-NL" dirty="0" err="1"/>
              <a:t>vid</a:t>
            </a:r>
            <a:r>
              <a:rPr lang="nl-NL" dirty="0"/>
              <a:t> </a:t>
            </a:r>
            <a:r>
              <a:rPr lang="nl-NL" dirty="0" err="1"/>
              <a:t>utendam</a:t>
            </a:r>
            <a:r>
              <a:rPr lang="nl-NL" dirty="0"/>
              <a:t> volute </a:t>
            </a:r>
            <a:r>
              <a:rPr lang="nl-NL" dirty="0" err="1"/>
              <a:t>omnis</a:t>
            </a:r>
            <a:r>
              <a:rPr lang="nl-NL" dirty="0"/>
              <a:t> </a:t>
            </a:r>
            <a:r>
              <a:rPr lang="nl-NL" dirty="0" err="1"/>
              <a:t>aut</a:t>
            </a:r>
            <a:r>
              <a:rPr lang="nl-NL" dirty="0"/>
              <a:t> a </a:t>
            </a:r>
            <a:r>
              <a:rPr lang="nl-NL" dirty="0" err="1"/>
              <a:t>sitae</a:t>
            </a:r>
            <a:r>
              <a:rPr lang="nl-NL" dirty="0"/>
              <a:t> dollenis </a:t>
            </a:r>
            <a:r>
              <a:rPr lang="nl-NL" dirty="0" err="1"/>
              <a:t>acepta</a:t>
            </a:r>
            <a:r>
              <a:rPr lang="nl-NL" dirty="0"/>
              <a:t> </a:t>
            </a:r>
            <a:r>
              <a:rPr lang="nl-NL" dirty="0" err="1"/>
              <a:t>poraeptasit</a:t>
            </a:r>
            <a:r>
              <a:rPr lang="nl-NL" dirty="0"/>
              <a:t> </a:t>
            </a:r>
            <a:r>
              <a:rPr lang="nl-NL" dirty="0" err="1"/>
              <a:t>vellese</a:t>
            </a:r>
            <a:r>
              <a:rPr lang="nl-NL" dirty="0"/>
              <a:t> </a:t>
            </a:r>
            <a:r>
              <a:rPr lang="nl-NL" dirty="0" err="1"/>
              <a:t>ceperiatio</a:t>
            </a:r>
            <a:r>
              <a:rPr lang="nl-NL" dirty="0"/>
              <a:t>. Tis </a:t>
            </a:r>
            <a:r>
              <a:rPr lang="nl-NL" dirty="0" err="1"/>
              <a:t>num</a:t>
            </a:r>
            <a:r>
              <a:rPr lang="nl-NL" dirty="0"/>
              <a:t> et </a:t>
            </a:r>
            <a:r>
              <a:rPr lang="nl-NL" dirty="0" err="1"/>
              <a:t>accaept</a:t>
            </a:r>
            <a:r>
              <a:rPr lang="nl-NL" dirty="0"/>
              <a:t> </a:t>
            </a:r>
            <a:r>
              <a:rPr lang="nl-NL" dirty="0" err="1"/>
              <a:t>aquatin</a:t>
            </a:r>
            <a:r>
              <a:rPr lang="nl-NL" dirty="0"/>
              <a:t> </a:t>
            </a:r>
            <a:r>
              <a:rPr lang="nl-NL" dirty="0" err="1"/>
              <a:t>resto</a:t>
            </a:r>
            <a:r>
              <a:rPr lang="nl-NL" dirty="0"/>
              <a:t> </a:t>
            </a:r>
            <a:r>
              <a:rPr lang="nl-NL" dirty="0" err="1"/>
              <a:t>blam</a:t>
            </a:r>
            <a:r>
              <a:rPr lang="nl-NL" dirty="0"/>
              <a:t> </a:t>
            </a:r>
            <a:r>
              <a:rPr lang="nl-NL" dirty="0" err="1"/>
              <a:t>harum</a:t>
            </a:r>
            <a:r>
              <a:rPr lang="nl-NL" dirty="0"/>
              <a:t> </a:t>
            </a:r>
            <a:r>
              <a:rPr lang="nl-NL" dirty="0" err="1"/>
              <a:t>aci</a:t>
            </a:r>
            <a:r>
              <a:rPr lang="nl-NL" dirty="0"/>
              <a:t> </a:t>
            </a:r>
            <a:r>
              <a:rPr lang="nl-NL" dirty="0" err="1"/>
              <a:t>vid</a:t>
            </a:r>
            <a:r>
              <a:rPr lang="nl-NL" dirty="0"/>
              <a:t> et fuga. </a:t>
            </a:r>
            <a:r>
              <a:rPr lang="nl-NL" dirty="0" err="1"/>
              <a:t>Nem</a:t>
            </a:r>
            <a:r>
              <a:rPr lang="nl-NL" dirty="0"/>
              <a:t> </a:t>
            </a:r>
            <a:r>
              <a:rPr lang="nl-NL" dirty="0" err="1"/>
              <a:t>eosam</a:t>
            </a:r>
            <a:r>
              <a:rPr lang="nl-NL" dirty="0"/>
              <a:t> </a:t>
            </a:r>
            <a:r>
              <a:rPr lang="nl-NL" dirty="0" err="1"/>
              <a:t>sequide</a:t>
            </a:r>
            <a:r>
              <a:rPr lang="nl-NL" dirty="0"/>
              <a:t> </a:t>
            </a:r>
            <a:r>
              <a:rPr lang="nl-NL" dirty="0" err="1"/>
              <a:t>lescid</a:t>
            </a:r>
            <a:r>
              <a:rPr lang="nl-NL" dirty="0"/>
              <a:t> </a:t>
            </a:r>
            <a:r>
              <a:rPr lang="nl-NL" dirty="0" err="1"/>
              <a:t>quature</a:t>
            </a:r>
            <a:r>
              <a:rPr lang="nl-NL" dirty="0"/>
              <a:t> dus, </a:t>
            </a:r>
            <a:r>
              <a:rPr lang="nl-NL" dirty="0" err="1"/>
              <a:t>nonsequiae</a:t>
            </a:r>
            <a:r>
              <a:rPr lang="nl-NL" dirty="0"/>
              <a:t> </a:t>
            </a:r>
            <a:r>
              <a:rPr lang="nl-NL" dirty="0" err="1"/>
              <a:t>etusdae</a:t>
            </a:r>
            <a:r>
              <a:rPr lang="nl-NL" dirty="0"/>
              <a:t>.</a:t>
            </a:r>
          </a:p>
          <a:p>
            <a:pPr lvl="0"/>
            <a:endParaRPr lang="nl-NL" dirty="0"/>
          </a:p>
          <a:p>
            <a:pPr lvl="0"/>
            <a:endParaRPr lang="nl-NL" dirty="0"/>
          </a:p>
          <a:p>
            <a:pPr lvl="0"/>
            <a:endParaRPr lang="nl-NL" dirty="0"/>
          </a:p>
        </p:txBody>
      </p:sp>
      <p:sp>
        <p:nvSpPr>
          <p:cNvPr id="13" name="Tijdelijke aanduiding voor tekst 2">
            <a:extLst>
              <a:ext uri="{FF2B5EF4-FFF2-40B4-BE49-F238E27FC236}">
                <a16:creationId xmlns:a16="http://schemas.microsoft.com/office/drawing/2014/main" id="{A7F25E27-E205-CA48-8DF7-B21A3794FFF2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820952" y="3042059"/>
            <a:ext cx="4814047" cy="26033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nl-NL" smtClean="0">
                <a:effectLst/>
              </a:defRPr>
            </a:lvl1pPr>
            <a:lvl2pPr marL="457200" indent="0">
              <a:buClr>
                <a:schemeClr val="accent1"/>
              </a:buClr>
              <a:buNone/>
              <a:defRPr sz="1400"/>
            </a:lvl2pPr>
            <a:lvl3pPr marL="914400" indent="0">
              <a:buClr>
                <a:schemeClr val="accent1"/>
              </a:buClr>
              <a:buNone/>
              <a:defRPr sz="14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  <a:lvl6pPr>
              <a:buClr>
                <a:schemeClr val="accent1"/>
              </a:buClr>
              <a:defRPr sz="1400"/>
            </a:lvl6pPr>
            <a:lvl7pPr>
              <a:buClr>
                <a:schemeClr val="accent1"/>
              </a:buClr>
              <a:defRPr sz="1400"/>
            </a:lvl7pPr>
          </a:lstStyle>
          <a:p>
            <a:pPr lvl="0"/>
            <a:r>
              <a:rPr lang="nl-NL" dirty="0" err="1"/>
              <a:t>Ciaectoratum</a:t>
            </a:r>
            <a:r>
              <a:rPr lang="nl-NL" dirty="0"/>
              <a:t> </a:t>
            </a:r>
            <a:r>
              <a:rPr lang="nl-NL" dirty="0" err="1"/>
              <a:t>qui</a:t>
            </a:r>
            <a:r>
              <a:rPr lang="nl-NL" dirty="0"/>
              <a:t> </a:t>
            </a:r>
            <a:r>
              <a:rPr lang="nl-NL" dirty="0" err="1"/>
              <a:t>sinctatet</a:t>
            </a:r>
            <a:r>
              <a:rPr lang="nl-NL" dirty="0"/>
              <a:t> </a:t>
            </a:r>
            <a:r>
              <a:rPr lang="nl-NL" dirty="0" err="1"/>
              <a:t>fugitat</a:t>
            </a:r>
            <a:r>
              <a:rPr lang="nl-NL" dirty="0"/>
              <a:t> </a:t>
            </a:r>
            <a:r>
              <a:rPr lang="nl-NL" dirty="0" err="1"/>
              <a:t>alibus</a:t>
            </a:r>
            <a:r>
              <a:rPr lang="nl-NL" dirty="0"/>
              <a:t> </a:t>
            </a:r>
            <a:r>
              <a:rPr lang="nl-NL" dirty="0" err="1"/>
              <a:t>prore</a:t>
            </a:r>
            <a:r>
              <a:rPr lang="nl-NL" dirty="0"/>
              <a:t> </a:t>
            </a:r>
            <a:r>
              <a:rPr lang="nl-NL" dirty="0" err="1"/>
              <a:t>voluptatur</a:t>
            </a:r>
            <a:r>
              <a:rPr lang="nl-NL" dirty="0"/>
              <a:t> </a:t>
            </a:r>
            <a:r>
              <a:rPr lang="nl-NL" dirty="0" err="1"/>
              <a:t>aut</a:t>
            </a:r>
            <a:r>
              <a:rPr lang="nl-NL" dirty="0"/>
              <a:t> </a:t>
            </a:r>
            <a:r>
              <a:rPr lang="nl-NL" dirty="0" err="1"/>
              <a:t>expernatias</a:t>
            </a:r>
            <a:r>
              <a:rPr lang="nl-NL" dirty="0"/>
              <a:t> </a:t>
            </a:r>
            <a:r>
              <a:rPr lang="nl-NL" dirty="0" err="1"/>
              <a:t>aut</a:t>
            </a:r>
            <a:r>
              <a:rPr lang="nl-NL" dirty="0"/>
              <a:t> a </a:t>
            </a:r>
            <a:r>
              <a:rPr lang="nl-NL" dirty="0" err="1"/>
              <a:t>cus</a:t>
            </a:r>
            <a:r>
              <a:rPr lang="nl-NL" dirty="0"/>
              <a:t> as </a:t>
            </a:r>
            <a:r>
              <a:rPr lang="nl-NL" dirty="0" err="1"/>
              <a:t>veritaqui</a:t>
            </a:r>
            <a:r>
              <a:rPr lang="nl-NL" dirty="0"/>
              <a:t> </a:t>
            </a:r>
            <a:r>
              <a:rPr lang="nl-NL" dirty="0" err="1"/>
              <a:t>nimagnatur</a:t>
            </a:r>
            <a:r>
              <a:rPr lang="nl-NL" dirty="0"/>
              <a:t> </a:t>
            </a:r>
            <a:r>
              <a:rPr lang="nl-NL" dirty="0" err="1"/>
              <a:t>rescima</a:t>
            </a:r>
            <a:r>
              <a:rPr lang="nl-NL" dirty="0"/>
              <a:t> si </a:t>
            </a:r>
            <a:r>
              <a:rPr lang="nl-NL" dirty="0" err="1"/>
              <a:t>nima</a:t>
            </a:r>
            <a:r>
              <a:rPr lang="nl-NL" dirty="0"/>
              <a:t> </a:t>
            </a:r>
            <a:r>
              <a:rPr lang="nl-NL" dirty="0" err="1"/>
              <a:t>sit</a:t>
            </a:r>
            <a:r>
              <a:rPr lang="nl-NL" dirty="0"/>
              <a:t> </a:t>
            </a:r>
            <a:r>
              <a:rPr lang="nl-NL" dirty="0" err="1"/>
              <a:t>landant</a:t>
            </a:r>
            <a:r>
              <a:rPr lang="nl-NL" dirty="0"/>
              <a:t> </a:t>
            </a:r>
            <a:r>
              <a:rPr lang="nl-NL" dirty="0" err="1"/>
              <a:t>explabo</a:t>
            </a:r>
            <a:r>
              <a:rPr lang="nl-NL" dirty="0"/>
              <a:t>. </a:t>
            </a:r>
            <a:r>
              <a:rPr lang="nl-NL" dirty="0" err="1"/>
              <a:t>Ebitas</a:t>
            </a:r>
            <a:r>
              <a:rPr lang="nl-NL" dirty="0"/>
              <a:t> </a:t>
            </a:r>
            <a:r>
              <a:rPr lang="nl-NL" dirty="0" err="1"/>
              <a:t>sunt</a:t>
            </a:r>
            <a:r>
              <a:rPr lang="nl-NL" dirty="0"/>
              <a:t> </a:t>
            </a:r>
            <a:r>
              <a:rPr lang="nl-NL" dirty="0" err="1"/>
              <a:t>doluptum</a:t>
            </a:r>
            <a:r>
              <a:rPr lang="nl-NL" dirty="0"/>
              <a:t> </a:t>
            </a:r>
            <a:r>
              <a:rPr lang="nl-NL" dirty="0" err="1"/>
              <a:t>alibusdaeces</a:t>
            </a:r>
            <a:r>
              <a:rPr lang="nl-NL" dirty="0"/>
              <a:t> </a:t>
            </a:r>
            <a:r>
              <a:rPr lang="nl-NL" dirty="0" err="1"/>
              <a:t>am</a:t>
            </a:r>
            <a:r>
              <a:rPr lang="nl-NL" dirty="0"/>
              <a:t> </a:t>
            </a:r>
            <a:r>
              <a:rPr lang="nl-NL" dirty="0" err="1"/>
              <a:t>ea</a:t>
            </a:r>
            <a:r>
              <a:rPr lang="nl-NL" dirty="0"/>
              <a:t> in </a:t>
            </a:r>
            <a:r>
              <a:rPr lang="nl-NL" dirty="0" err="1"/>
              <a:t>ped</a:t>
            </a:r>
            <a:r>
              <a:rPr lang="nl-NL" dirty="0"/>
              <a:t> </a:t>
            </a:r>
            <a:r>
              <a:rPr lang="nl-NL" dirty="0" err="1"/>
              <a:t>magnati</a:t>
            </a:r>
            <a:r>
              <a:rPr lang="nl-NL" dirty="0"/>
              <a:t> </a:t>
            </a:r>
            <a:r>
              <a:rPr lang="nl-NL" dirty="0" err="1"/>
              <a:t>niscips</a:t>
            </a:r>
            <a:r>
              <a:rPr lang="nl-NL" dirty="0"/>
              <a:t> </a:t>
            </a:r>
            <a:r>
              <a:rPr lang="nl-NL" dirty="0" err="1"/>
              <a:t>apellessi</a:t>
            </a:r>
            <a:r>
              <a:rPr lang="nl-NL" dirty="0"/>
              <a:t> </a:t>
            </a:r>
            <a:r>
              <a:rPr lang="nl-NL" dirty="0" err="1"/>
              <a:t>omnimin</a:t>
            </a:r>
            <a:r>
              <a:rPr lang="nl-NL" dirty="0"/>
              <a:t> re </a:t>
            </a:r>
            <a:r>
              <a:rPr lang="nl-NL" dirty="0" err="1"/>
              <a:t>parci</a:t>
            </a:r>
            <a:r>
              <a:rPr lang="nl-NL" dirty="0"/>
              <a:t> </a:t>
            </a:r>
            <a:r>
              <a:rPr lang="nl-NL" dirty="0" err="1"/>
              <a:t>derorer</a:t>
            </a:r>
            <a:r>
              <a:rPr lang="nl-NL" dirty="0"/>
              <a:t> </a:t>
            </a:r>
            <a:r>
              <a:rPr lang="nl-NL" dirty="0" err="1"/>
              <a:t>uptatis</a:t>
            </a:r>
            <a:r>
              <a:rPr lang="nl-NL" dirty="0"/>
              <a:t> </a:t>
            </a:r>
            <a:r>
              <a:rPr lang="nl-NL" dirty="0" err="1"/>
              <a:t>ratus</a:t>
            </a:r>
            <a:r>
              <a:rPr lang="nl-NL" dirty="0"/>
              <a:t> </a:t>
            </a:r>
            <a:r>
              <a:rPr lang="nl-NL" dirty="0" err="1"/>
              <a:t>autem</a:t>
            </a:r>
            <a:r>
              <a:rPr lang="nl-NL" dirty="0"/>
              <a:t> ex </a:t>
            </a:r>
            <a:r>
              <a:rPr lang="nl-NL" dirty="0" err="1"/>
              <a:t>explita</a:t>
            </a:r>
            <a:r>
              <a:rPr lang="nl-NL" dirty="0"/>
              <a:t> </a:t>
            </a:r>
            <a:r>
              <a:rPr lang="nl-NL" dirty="0" err="1"/>
              <a:t>cuscipidebis</a:t>
            </a:r>
            <a:r>
              <a:rPr lang="nl-NL" dirty="0"/>
              <a:t> </a:t>
            </a:r>
            <a:r>
              <a:rPr lang="nl-NL" dirty="0" err="1"/>
              <a:t>intis</a:t>
            </a:r>
            <a:r>
              <a:rPr lang="nl-NL" dirty="0"/>
              <a:t> </a:t>
            </a:r>
            <a:r>
              <a:rPr lang="nl-NL" dirty="0" err="1"/>
              <a:t>accus</a:t>
            </a:r>
            <a:r>
              <a:rPr lang="nl-NL" dirty="0"/>
              <a:t>.</a:t>
            </a:r>
          </a:p>
          <a:p>
            <a:pPr lvl="0"/>
            <a:r>
              <a:rPr lang="nl-NL" dirty="0" err="1"/>
              <a:t>Qui</a:t>
            </a:r>
            <a:r>
              <a:rPr lang="nl-NL" dirty="0"/>
              <a:t> dis rent </a:t>
            </a:r>
            <a:r>
              <a:rPr lang="nl-NL" dirty="0" err="1"/>
              <a:t>reptat</a:t>
            </a:r>
            <a:r>
              <a:rPr lang="nl-NL" dirty="0"/>
              <a:t> </a:t>
            </a:r>
            <a:r>
              <a:rPr lang="nl-NL" dirty="0" err="1"/>
              <a:t>vollo</a:t>
            </a:r>
            <a:r>
              <a:rPr lang="nl-NL" dirty="0"/>
              <a:t> </a:t>
            </a:r>
            <a:r>
              <a:rPr lang="nl-NL" dirty="0" err="1"/>
              <a:t>voluptibus</a:t>
            </a:r>
            <a:r>
              <a:rPr lang="nl-NL" dirty="0"/>
              <a:t> </a:t>
            </a:r>
            <a:r>
              <a:rPr lang="nl-NL" dirty="0" err="1"/>
              <a:t>eossimpedi</a:t>
            </a:r>
            <a:r>
              <a:rPr lang="nl-NL" dirty="0"/>
              <a:t> </a:t>
            </a:r>
            <a:r>
              <a:rPr lang="nl-NL" dirty="0" err="1"/>
              <a:t>dolessi</a:t>
            </a:r>
            <a:r>
              <a:rPr lang="nl-NL" dirty="0"/>
              <a:t> </a:t>
            </a:r>
            <a:r>
              <a:rPr lang="nl-NL" dirty="0" err="1"/>
              <a:t>nctibus</a:t>
            </a:r>
            <a:r>
              <a:rPr lang="nl-NL" dirty="0"/>
              <a:t> </a:t>
            </a:r>
            <a:r>
              <a:rPr lang="nl-NL" dirty="0" err="1"/>
              <a:t>sed</a:t>
            </a:r>
            <a:r>
              <a:rPr lang="nl-NL" dirty="0"/>
              <a:t> </a:t>
            </a:r>
            <a:r>
              <a:rPr lang="nl-NL" dirty="0" err="1"/>
              <a:t>qui</a:t>
            </a:r>
            <a:r>
              <a:rPr lang="nl-NL" dirty="0"/>
              <a:t> </a:t>
            </a:r>
            <a:r>
              <a:rPr lang="nl-NL" dirty="0" err="1"/>
              <a:t>vendent</a:t>
            </a:r>
            <a:r>
              <a:rPr lang="nl-NL" dirty="0"/>
              <a:t> </a:t>
            </a:r>
            <a:r>
              <a:rPr lang="nl-NL" dirty="0" err="1"/>
              <a:t>pratatur</a:t>
            </a:r>
            <a:r>
              <a:rPr lang="nl-NL" dirty="0"/>
              <a:t>?</a:t>
            </a:r>
          </a:p>
          <a:p>
            <a:pPr lvl="0"/>
            <a:r>
              <a:rPr lang="nl-NL" dirty="0" err="1"/>
              <a:t>Daepedi</a:t>
            </a:r>
            <a:r>
              <a:rPr lang="nl-NL" dirty="0"/>
              <a:t> </a:t>
            </a:r>
            <a:r>
              <a:rPr lang="nl-NL" dirty="0" err="1"/>
              <a:t>taquam</a:t>
            </a:r>
            <a:r>
              <a:rPr lang="nl-NL" dirty="0"/>
              <a:t> que </a:t>
            </a:r>
            <a:r>
              <a:rPr lang="nl-NL" dirty="0" err="1"/>
              <a:t>porendae</a:t>
            </a:r>
            <a:r>
              <a:rPr lang="nl-NL" dirty="0"/>
              <a:t> </a:t>
            </a:r>
            <a:r>
              <a:rPr lang="nl-NL" dirty="0" err="1"/>
              <a:t>quam</a:t>
            </a:r>
            <a:r>
              <a:rPr lang="nl-NL" dirty="0"/>
              <a:t>, </a:t>
            </a:r>
            <a:r>
              <a:rPr lang="nl-NL" dirty="0" err="1"/>
              <a:t>volesti</a:t>
            </a:r>
            <a:r>
              <a:rPr lang="nl-NL" dirty="0"/>
              <a:t> </a:t>
            </a:r>
            <a:r>
              <a:rPr lang="nl-NL" dirty="0" err="1"/>
              <a:t>untotatem</a:t>
            </a:r>
            <a:r>
              <a:rPr lang="nl-NL" dirty="0"/>
              <a:t>. Ut </a:t>
            </a:r>
            <a:r>
              <a:rPr lang="nl-NL" dirty="0" err="1"/>
              <a:t>eatur</a:t>
            </a:r>
            <a:r>
              <a:rPr lang="nl-NL" dirty="0"/>
              <a:t>?</a:t>
            </a:r>
          </a:p>
          <a:p>
            <a:pPr lvl="0"/>
            <a:r>
              <a:rPr lang="nl-NL" dirty="0" err="1"/>
              <a:t>Fic</a:t>
            </a:r>
            <a:r>
              <a:rPr lang="nl-NL" dirty="0"/>
              <a:t> te </a:t>
            </a:r>
            <a:r>
              <a:rPr lang="nl-NL" dirty="0" err="1"/>
              <a:t>iunt</a:t>
            </a:r>
            <a:r>
              <a:rPr lang="nl-NL" dirty="0"/>
              <a:t> </a:t>
            </a:r>
            <a:r>
              <a:rPr lang="nl-NL" dirty="0" err="1"/>
              <a:t>audisim</a:t>
            </a:r>
            <a:r>
              <a:rPr lang="nl-NL" dirty="0"/>
              <a:t> </a:t>
            </a:r>
            <a:r>
              <a:rPr lang="nl-NL" dirty="0" err="1"/>
              <a:t>ossunt</a:t>
            </a:r>
            <a:r>
              <a:rPr lang="nl-NL" dirty="0"/>
              <a:t> ent prest, ut </a:t>
            </a:r>
            <a:r>
              <a:rPr lang="nl-NL" dirty="0" err="1"/>
              <a:t>estion</a:t>
            </a:r>
            <a:r>
              <a:rPr lang="nl-NL" dirty="0"/>
              <a:t> </a:t>
            </a:r>
            <a:r>
              <a:rPr lang="nl-NL" dirty="0" err="1"/>
              <a:t>corem</a:t>
            </a:r>
            <a:r>
              <a:rPr lang="nl-NL" dirty="0"/>
              <a:t> </a:t>
            </a:r>
            <a:r>
              <a:rPr lang="nl-NL" dirty="0" err="1"/>
              <a:t>quatis</a:t>
            </a:r>
            <a:r>
              <a:rPr lang="nl-NL" dirty="0"/>
              <a:t> </a:t>
            </a:r>
            <a:r>
              <a:rPr lang="nl-NL" dirty="0" err="1"/>
              <a:t>enis</a:t>
            </a:r>
            <a:r>
              <a:rPr lang="nl-NL" dirty="0"/>
              <a:t> as et </a:t>
            </a:r>
            <a:r>
              <a:rPr lang="nl-NL" dirty="0" err="1"/>
              <a:t>volorec</a:t>
            </a:r>
            <a:r>
              <a:rPr lang="nl-NL" dirty="0"/>
              <a:t> </a:t>
            </a:r>
            <a:r>
              <a:rPr lang="nl-NL" dirty="0" err="1"/>
              <a:t>tatio</a:t>
            </a:r>
            <a:r>
              <a:rPr lang="nl-NL" dirty="0"/>
              <a:t>. </a:t>
            </a:r>
            <a:r>
              <a:rPr lang="nl-NL" dirty="0" err="1"/>
              <a:t>Nequas</a:t>
            </a:r>
            <a:r>
              <a:rPr lang="nl-NL" dirty="0"/>
              <a:t> </a:t>
            </a:r>
            <a:r>
              <a:rPr lang="nl-NL" dirty="0" err="1"/>
              <a:t>erum</a:t>
            </a:r>
            <a:r>
              <a:rPr lang="nl-NL" dirty="0"/>
              <a:t> fuga. </a:t>
            </a:r>
            <a:r>
              <a:rPr lang="nl-NL" dirty="0" err="1"/>
              <a:t>Bori</a:t>
            </a:r>
            <a:r>
              <a:rPr lang="nl-NL" dirty="0"/>
              <a:t> ut </a:t>
            </a:r>
            <a:r>
              <a:rPr lang="nl-NL" dirty="0" err="1"/>
              <a:t>volorehent</a:t>
            </a:r>
            <a:r>
              <a:rPr lang="nl-NL" dirty="0"/>
              <a:t> </a:t>
            </a:r>
            <a:r>
              <a:rPr lang="nl-NL" dirty="0" err="1"/>
              <a:t>od</a:t>
            </a:r>
            <a:r>
              <a:rPr lang="nl-NL" dirty="0"/>
              <a:t> ut</a:t>
            </a:r>
          </a:p>
        </p:txBody>
      </p:sp>
    </p:spTree>
    <p:extLst>
      <p:ext uri="{BB962C8B-B14F-4D97-AF65-F5344CB8AC3E}">
        <p14:creationId xmlns:p14="http://schemas.microsoft.com/office/powerpoint/2010/main" val="25668386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[I] High title - ima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jdelijke aanduiding voor tekst 2">
            <a:extLst>
              <a:ext uri="{FF2B5EF4-FFF2-40B4-BE49-F238E27FC236}">
                <a16:creationId xmlns:a16="http://schemas.microsoft.com/office/drawing/2014/main" id="{0809227C-0297-024B-94BC-049C56A94E0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4419" y="1825100"/>
            <a:ext cx="4648200" cy="103473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lang="fr" sz="2000" smtClean="0">
                <a:effectLst/>
              </a:defRPr>
            </a:lvl1pPr>
          </a:lstStyle>
          <a:p>
            <a:r>
              <a:rPr lang="fr" dirty="0">
                <a:solidFill>
                  <a:srgbClr val="76C19F"/>
                </a:solidFill>
                <a:effectLst/>
                <a:latin typeface="Corbel" panose="020B0503020204020204" pitchFamily="34" charset="0"/>
              </a:rPr>
              <a:t>ONDERTITEL - UPTUSANDIS </a:t>
            </a:r>
          </a:p>
          <a:p>
            <a:r>
              <a:rPr lang="fr" dirty="0">
                <a:solidFill>
                  <a:srgbClr val="76C19F"/>
                </a:solidFill>
                <a:effectLst/>
                <a:latin typeface="Corbel" panose="020B0503020204020204" pitchFamily="34" charset="0"/>
              </a:rPr>
              <a:t>ACEPERE OFFICIMUS ET RE OFFIC TE CORRUNTISSIM</a:t>
            </a:r>
          </a:p>
        </p:txBody>
      </p:sp>
      <p:sp>
        <p:nvSpPr>
          <p:cNvPr id="6" name="Tijdelijke aanduiding voor afbeelding 2">
            <a:extLst>
              <a:ext uri="{FF2B5EF4-FFF2-40B4-BE49-F238E27FC236}">
                <a16:creationId xmlns:a16="http://schemas.microsoft.com/office/drawing/2014/main" id="{D50AE3E5-ED68-2245-B88F-1EC507557C1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757727" y="1825100"/>
            <a:ext cx="4936776" cy="3822700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nl-NL"/>
          </a:p>
        </p:txBody>
      </p:sp>
      <p:sp>
        <p:nvSpPr>
          <p:cNvPr id="7" name="Titel 3">
            <a:extLst>
              <a:ext uri="{FF2B5EF4-FFF2-40B4-BE49-F238E27FC236}">
                <a16:creationId xmlns:a16="http://schemas.microsoft.com/office/drawing/2014/main" id="{2EC6BA1A-4CA7-2D46-B55B-A2AFBDCC0C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0952" y="789195"/>
            <a:ext cx="9873551" cy="801065"/>
          </a:xfrm>
          <a:prstGeom prst="rect">
            <a:avLst/>
          </a:prstGeom>
        </p:spPr>
        <p:txBody>
          <a:bodyPr/>
          <a:lstStyle>
            <a:lvl1pPr>
              <a:defRPr cap="all" baseline="0"/>
            </a:lvl1pPr>
          </a:lstStyle>
          <a:p>
            <a:r>
              <a:rPr lang="nl-NL" dirty="0"/>
              <a:t>TITEL </a:t>
            </a:r>
          </a:p>
        </p:txBody>
      </p:sp>
      <p:sp>
        <p:nvSpPr>
          <p:cNvPr id="9" name="Tijdelijke aanduiding voor tekst 2">
            <a:extLst>
              <a:ext uri="{FF2B5EF4-FFF2-40B4-BE49-F238E27FC236}">
                <a16:creationId xmlns:a16="http://schemas.microsoft.com/office/drawing/2014/main" id="{953E4371-D42F-644F-96D5-73C2E5DA0B9F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820952" y="3042059"/>
            <a:ext cx="4814047" cy="26033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nl-NL" smtClean="0">
                <a:effectLst/>
              </a:defRPr>
            </a:lvl1pPr>
            <a:lvl2pPr marL="457200" indent="0">
              <a:buClr>
                <a:schemeClr val="accent1"/>
              </a:buClr>
              <a:buNone/>
              <a:defRPr sz="1400"/>
            </a:lvl2pPr>
            <a:lvl3pPr marL="914400" indent="0">
              <a:buClr>
                <a:schemeClr val="accent1"/>
              </a:buClr>
              <a:buNone/>
              <a:defRPr sz="14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  <a:lvl6pPr>
              <a:buClr>
                <a:schemeClr val="accent1"/>
              </a:buClr>
              <a:defRPr sz="1400"/>
            </a:lvl6pPr>
            <a:lvl7pPr>
              <a:buClr>
                <a:schemeClr val="accent1"/>
              </a:buClr>
              <a:defRPr sz="1400"/>
            </a:lvl7pPr>
          </a:lstStyle>
          <a:p>
            <a:pPr lvl="0"/>
            <a:r>
              <a:rPr lang="nl-NL" dirty="0" err="1"/>
              <a:t>Ciaectoratum</a:t>
            </a:r>
            <a:r>
              <a:rPr lang="nl-NL" dirty="0"/>
              <a:t> </a:t>
            </a:r>
            <a:r>
              <a:rPr lang="nl-NL" dirty="0" err="1"/>
              <a:t>qui</a:t>
            </a:r>
            <a:r>
              <a:rPr lang="nl-NL" dirty="0"/>
              <a:t> </a:t>
            </a:r>
            <a:r>
              <a:rPr lang="nl-NL" dirty="0" err="1"/>
              <a:t>sinctatet</a:t>
            </a:r>
            <a:r>
              <a:rPr lang="nl-NL" dirty="0"/>
              <a:t> </a:t>
            </a:r>
            <a:r>
              <a:rPr lang="nl-NL" dirty="0" err="1"/>
              <a:t>fugitat</a:t>
            </a:r>
            <a:r>
              <a:rPr lang="nl-NL" dirty="0"/>
              <a:t> </a:t>
            </a:r>
            <a:r>
              <a:rPr lang="nl-NL" dirty="0" err="1"/>
              <a:t>alibus</a:t>
            </a:r>
            <a:r>
              <a:rPr lang="nl-NL" dirty="0"/>
              <a:t> </a:t>
            </a:r>
            <a:r>
              <a:rPr lang="nl-NL" dirty="0" err="1"/>
              <a:t>prore</a:t>
            </a:r>
            <a:r>
              <a:rPr lang="nl-NL" dirty="0"/>
              <a:t> </a:t>
            </a:r>
            <a:r>
              <a:rPr lang="nl-NL" dirty="0" err="1"/>
              <a:t>voluptatur</a:t>
            </a:r>
            <a:r>
              <a:rPr lang="nl-NL" dirty="0"/>
              <a:t> </a:t>
            </a:r>
            <a:r>
              <a:rPr lang="nl-NL" dirty="0" err="1"/>
              <a:t>aut</a:t>
            </a:r>
            <a:r>
              <a:rPr lang="nl-NL" dirty="0"/>
              <a:t> </a:t>
            </a:r>
            <a:r>
              <a:rPr lang="nl-NL" dirty="0" err="1"/>
              <a:t>expernatias</a:t>
            </a:r>
            <a:r>
              <a:rPr lang="nl-NL" dirty="0"/>
              <a:t> </a:t>
            </a:r>
            <a:r>
              <a:rPr lang="nl-NL" dirty="0" err="1"/>
              <a:t>aut</a:t>
            </a:r>
            <a:r>
              <a:rPr lang="nl-NL" dirty="0"/>
              <a:t> a </a:t>
            </a:r>
            <a:r>
              <a:rPr lang="nl-NL" dirty="0" err="1"/>
              <a:t>cus</a:t>
            </a:r>
            <a:r>
              <a:rPr lang="nl-NL" dirty="0"/>
              <a:t> as </a:t>
            </a:r>
            <a:r>
              <a:rPr lang="nl-NL" dirty="0" err="1"/>
              <a:t>veritaqui</a:t>
            </a:r>
            <a:r>
              <a:rPr lang="nl-NL" dirty="0"/>
              <a:t> </a:t>
            </a:r>
            <a:r>
              <a:rPr lang="nl-NL" dirty="0" err="1"/>
              <a:t>nimagnatur</a:t>
            </a:r>
            <a:r>
              <a:rPr lang="nl-NL" dirty="0"/>
              <a:t> </a:t>
            </a:r>
            <a:r>
              <a:rPr lang="nl-NL" dirty="0" err="1"/>
              <a:t>rescima</a:t>
            </a:r>
            <a:r>
              <a:rPr lang="nl-NL" dirty="0"/>
              <a:t> si </a:t>
            </a:r>
            <a:r>
              <a:rPr lang="nl-NL" dirty="0" err="1"/>
              <a:t>nima</a:t>
            </a:r>
            <a:r>
              <a:rPr lang="nl-NL" dirty="0"/>
              <a:t> </a:t>
            </a:r>
            <a:r>
              <a:rPr lang="nl-NL" dirty="0" err="1"/>
              <a:t>sit</a:t>
            </a:r>
            <a:r>
              <a:rPr lang="nl-NL" dirty="0"/>
              <a:t> </a:t>
            </a:r>
            <a:r>
              <a:rPr lang="nl-NL" dirty="0" err="1"/>
              <a:t>landant</a:t>
            </a:r>
            <a:r>
              <a:rPr lang="nl-NL" dirty="0"/>
              <a:t> </a:t>
            </a:r>
            <a:r>
              <a:rPr lang="nl-NL" dirty="0" err="1"/>
              <a:t>explabo</a:t>
            </a:r>
            <a:r>
              <a:rPr lang="nl-NL" dirty="0"/>
              <a:t>. </a:t>
            </a:r>
            <a:r>
              <a:rPr lang="nl-NL" dirty="0" err="1"/>
              <a:t>Ebitas</a:t>
            </a:r>
            <a:r>
              <a:rPr lang="nl-NL" dirty="0"/>
              <a:t> </a:t>
            </a:r>
            <a:r>
              <a:rPr lang="nl-NL" dirty="0" err="1"/>
              <a:t>sunt</a:t>
            </a:r>
            <a:r>
              <a:rPr lang="nl-NL" dirty="0"/>
              <a:t> </a:t>
            </a:r>
            <a:r>
              <a:rPr lang="nl-NL" dirty="0" err="1"/>
              <a:t>doluptum</a:t>
            </a:r>
            <a:r>
              <a:rPr lang="nl-NL" dirty="0"/>
              <a:t> </a:t>
            </a:r>
            <a:r>
              <a:rPr lang="nl-NL" dirty="0" err="1"/>
              <a:t>alibusdaeces</a:t>
            </a:r>
            <a:r>
              <a:rPr lang="nl-NL" dirty="0"/>
              <a:t> </a:t>
            </a:r>
            <a:r>
              <a:rPr lang="nl-NL" dirty="0" err="1"/>
              <a:t>am</a:t>
            </a:r>
            <a:r>
              <a:rPr lang="nl-NL" dirty="0"/>
              <a:t> </a:t>
            </a:r>
            <a:r>
              <a:rPr lang="nl-NL" dirty="0" err="1"/>
              <a:t>ea</a:t>
            </a:r>
            <a:r>
              <a:rPr lang="nl-NL" dirty="0"/>
              <a:t> in </a:t>
            </a:r>
            <a:r>
              <a:rPr lang="nl-NL" dirty="0" err="1"/>
              <a:t>ped</a:t>
            </a:r>
            <a:r>
              <a:rPr lang="nl-NL" dirty="0"/>
              <a:t> </a:t>
            </a:r>
            <a:r>
              <a:rPr lang="nl-NL" dirty="0" err="1"/>
              <a:t>magnati</a:t>
            </a:r>
            <a:r>
              <a:rPr lang="nl-NL" dirty="0"/>
              <a:t> </a:t>
            </a:r>
            <a:r>
              <a:rPr lang="nl-NL" dirty="0" err="1"/>
              <a:t>niscips</a:t>
            </a:r>
            <a:r>
              <a:rPr lang="nl-NL" dirty="0"/>
              <a:t> </a:t>
            </a:r>
            <a:r>
              <a:rPr lang="nl-NL" dirty="0" err="1"/>
              <a:t>apellessi</a:t>
            </a:r>
            <a:r>
              <a:rPr lang="nl-NL" dirty="0"/>
              <a:t> </a:t>
            </a:r>
            <a:r>
              <a:rPr lang="nl-NL" dirty="0" err="1"/>
              <a:t>omnimin</a:t>
            </a:r>
            <a:r>
              <a:rPr lang="nl-NL" dirty="0"/>
              <a:t> re </a:t>
            </a:r>
            <a:r>
              <a:rPr lang="nl-NL" dirty="0" err="1"/>
              <a:t>parci</a:t>
            </a:r>
            <a:r>
              <a:rPr lang="nl-NL" dirty="0"/>
              <a:t> </a:t>
            </a:r>
            <a:r>
              <a:rPr lang="nl-NL" dirty="0" err="1"/>
              <a:t>derorer</a:t>
            </a:r>
            <a:r>
              <a:rPr lang="nl-NL" dirty="0"/>
              <a:t> </a:t>
            </a:r>
            <a:r>
              <a:rPr lang="nl-NL" dirty="0" err="1"/>
              <a:t>uptatis</a:t>
            </a:r>
            <a:r>
              <a:rPr lang="nl-NL" dirty="0"/>
              <a:t> </a:t>
            </a:r>
            <a:r>
              <a:rPr lang="nl-NL" dirty="0" err="1"/>
              <a:t>ratus</a:t>
            </a:r>
            <a:r>
              <a:rPr lang="nl-NL" dirty="0"/>
              <a:t> </a:t>
            </a:r>
            <a:r>
              <a:rPr lang="nl-NL" dirty="0" err="1"/>
              <a:t>autem</a:t>
            </a:r>
            <a:r>
              <a:rPr lang="nl-NL" dirty="0"/>
              <a:t> ex </a:t>
            </a:r>
            <a:r>
              <a:rPr lang="nl-NL" dirty="0" err="1"/>
              <a:t>explita</a:t>
            </a:r>
            <a:r>
              <a:rPr lang="nl-NL" dirty="0"/>
              <a:t> </a:t>
            </a:r>
            <a:r>
              <a:rPr lang="nl-NL" dirty="0" err="1"/>
              <a:t>cuscipidebis</a:t>
            </a:r>
            <a:r>
              <a:rPr lang="nl-NL" dirty="0"/>
              <a:t> </a:t>
            </a:r>
            <a:r>
              <a:rPr lang="nl-NL" dirty="0" err="1"/>
              <a:t>intis</a:t>
            </a:r>
            <a:r>
              <a:rPr lang="nl-NL" dirty="0"/>
              <a:t> </a:t>
            </a:r>
            <a:r>
              <a:rPr lang="nl-NL" dirty="0" err="1"/>
              <a:t>accus</a:t>
            </a:r>
            <a:r>
              <a:rPr lang="nl-NL" dirty="0"/>
              <a:t>.</a:t>
            </a:r>
          </a:p>
          <a:p>
            <a:pPr lvl="0"/>
            <a:r>
              <a:rPr lang="nl-NL" dirty="0" err="1"/>
              <a:t>Qui</a:t>
            </a:r>
            <a:r>
              <a:rPr lang="nl-NL" dirty="0"/>
              <a:t> dis rent </a:t>
            </a:r>
            <a:r>
              <a:rPr lang="nl-NL" dirty="0" err="1"/>
              <a:t>reptat</a:t>
            </a:r>
            <a:r>
              <a:rPr lang="nl-NL" dirty="0"/>
              <a:t> </a:t>
            </a:r>
            <a:r>
              <a:rPr lang="nl-NL" dirty="0" err="1"/>
              <a:t>vollo</a:t>
            </a:r>
            <a:r>
              <a:rPr lang="nl-NL" dirty="0"/>
              <a:t> </a:t>
            </a:r>
            <a:r>
              <a:rPr lang="nl-NL" dirty="0" err="1"/>
              <a:t>voluptibus</a:t>
            </a:r>
            <a:r>
              <a:rPr lang="nl-NL" dirty="0"/>
              <a:t> </a:t>
            </a:r>
            <a:r>
              <a:rPr lang="nl-NL" dirty="0" err="1"/>
              <a:t>eossimpedi</a:t>
            </a:r>
            <a:r>
              <a:rPr lang="nl-NL" dirty="0"/>
              <a:t> </a:t>
            </a:r>
            <a:r>
              <a:rPr lang="nl-NL" dirty="0" err="1"/>
              <a:t>dolessi</a:t>
            </a:r>
            <a:r>
              <a:rPr lang="nl-NL" dirty="0"/>
              <a:t> </a:t>
            </a:r>
            <a:r>
              <a:rPr lang="nl-NL" dirty="0" err="1"/>
              <a:t>nctibus</a:t>
            </a:r>
            <a:r>
              <a:rPr lang="nl-NL" dirty="0"/>
              <a:t> </a:t>
            </a:r>
            <a:r>
              <a:rPr lang="nl-NL" dirty="0" err="1"/>
              <a:t>sed</a:t>
            </a:r>
            <a:r>
              <a:rPr lang="nl-NL" dirty="0"/>
              <a:t> </a:t>
            </a:r>
            <a:r>
              <a:rPr lang="nl-NL" dirty="0" err="1"/>
              <a:t>qui</a:t>
            </a:r>
            <a:r>
              <a:rPr lang="nl-NL" dirty="0"/>
              <a:t> </a:t>
            </a:r>
            <a:r>
              <a:rPr lang="nl-NL" dirty="0" err="1"/>
              <a:t>vendent</a:t>
            </a:r>
            <a:r>
              <a:rPr lang="nl-NL" dirty="0"/>
              <a:t> </a:t>
            </a:r>
            <a:r>
              <a:rPr lang="nl-NL" dirty="0" err="1"/>
              <a:t>pratatur</a:t>
            </a:r>
            <a:r>
              <a:rPr lang="nl-NL" dirty="0"/>
              <a:t>?</a:t>
            </a:r>
          </a:p>
          <a:p>
            <a:pPr lvl="0"/>
            <a:r>
              <a:rPr lang="nl-NL" dirty="0" err="1"/>
              <a:t>Daepedi</a:t>
            </a:r>
            <a:r>
              <a:rPr lang="nl-NL" dirty="0"/>
              <a:t> </a:t>
            </a:r>
            <a:r>
              <a:rPr lang="nl-NL" dirty="0" err="1"/>
              <a:t>taquam</a:t>
            </a:r>
            <a:r>
              <a:rPr lang="nl-NL" dirty="0"/>
              <a:t> que </a:t>
            </a:r>
            <a:r>
              <a:rPr lang="nl-NL" dirty="0" err="1"/>
              <a:t>porendae</a:t>
            </a:r>
            <a:r>
              <a:rPr lang="nl-NL" dirty="0"/>
              <a:t> </a:t>
            </a:r>
            <a:r>
              <a:rPr lang="nl-NL" dirty="0" err="1"/>
              <a:t>quam</a:t>
            </a:r>
            <a:r>
              <a:rPr lang="nl-NL" dirty="0"/>
              <a:t>, </a:t>
            </a:r>
            <a:r>
              <a:rPr lang="nl-NL" dirty="0" err="1"/>
              <a:t>volesti</a:t>
            </a:r>
            <a:r>
              <a:rPr lang="nl-NL" dirty="0"/>
              <a:t> </a:t>
            </a:r>
            <a:r>
              <a:rPr lang="nl-NL" dirty="0" err="1"/>
              <a:t>untotatem</a:t>
            </a:r>
            <a:r>
              <a:rPr lang="nl-NL" dirty="0"/>
              <a:t>. Ut </a:t>
            </a:r>
            <a:r>
              <a:rPr lang="nl-NL" dirty="0" err="1"/>
              <a:t>eatur</a:t>
            </a:r>
            <a:r>
              <a:rPr lang="nl-NL" dirty="0"/>
              <a:t>?</a:t>
            </a:r>
          </a:p>
          <a:p>
            <a:pPr lvl="0"/>
            <a:r>
              <a:rPr lang="nl-NL" dirty="0" err="1"/>
              <a:t>Fic</a:t>
            </a:r>
            <a:r>
              <a:rPr lang="nl-NL" dirty="0"/>
              <a:t> te </a:t>
            </a:r>
            <a:r>
              <a:rPr lang="nl-NL" dirty="0" err="1"/>
              <a:t>iunt</a:t>
            </a:r>
            <a:r>
              <a:rPr lang="nl-NL" dirty="0"/>
              <a:t> </a:t>
            </a:r>
            <a:r>
              <a:rPr lang="nl-NL" dirty="0" err="1"/>
              <a:t>audisim</a:t>
            </a:r>
            <a:r>
              <a:rPr lang="nl-NL" dirty="0"/>
              <a:t> </a:t>
            </a:r>
            <a:r>
              <a:rPr lang="nl-NL" dirty="0" err="1"/>
              <a:t>ossunt</a:t>
            </a:r>
            <a:r>
              <a:rPr lang="nl-NL" dirty="0"/>
              <a:t> ent prest, ut </a:t>
            </a:r>
            <a:r>
              <a:rPr lang="nl-NL" dirty="0" err="1"/>
              <a:t>estion</a:t>
            </a:r>
            <a:r>
              <a:rPr lang="nl-NL" dirty="0"/>
              <a:t> </a:t>
            </a:r>
            <a:r>
              <a:rPr lang="nl-NL" dirty="0" err="1"/>
              <a:t>corem</a:t>
            </a:r>
            <a:r>
              <a:rPr lang="nl-NL" dirty="0"/>
              <a:t> </a:t>
            </a:r>
            <a:r>
              <a:rPr lang="nl-NL" dirty="0" err="1"/>
              <a:t>quatis</a:t>
            </a:r>
            <a:r>
              <a:rPr lang="nl-NL" dirty="0"/>
              <a:t> </a:t>
            </a:r>
            <a:r>
              <a:rPr lang="nl-NL" dirty="0" err="1"/>
              <a:t>enis</a:t>
            </a:r>
            <a:r>
              <a:rPr lang="nl-NL" dirty="0"/>
              <a:t> as et </a:t>
            </a:r>
            <a:r>
              <a:rPr lang="nl-NL" dirty="0" err="1"/>
              <a:t>volorec</a:t>
            </a:r>
            <a:r>
              <a:rPr lang="nl-NL" dirty="0"/>
              <a:t> </a:t>
            </a:r>
            <a:r>
              <a:rPr lang="nl-NL" dirty="0" err="1"/>
              <a:t>tatio</a:t>
            </a:r>
            <a:r>
              <a:rPr lang="nl-NL" dirty="0"/>
              <a:t>. </a:t>
            </a:r>
            <a:r>
              <a:rPr lang="nl-NL" dirty="0" err="1"/>
              <a:t>Nequas</a:t>
            </a:r>
            <a:r>
              <a:rPr lang="nl-NL" dirty="0"/>
              <a:t> </a:t>
            </a:r>
            <a:r>
              <a:rPr lang="nl-NL" dirty="0" err="1"/>
              <a:t>erum</a:t>
            </a:r>
            <a:r>
              <a:rPr lang="nl-NL" dirty="0"/>
              <a:t> fuga. </a:t>
            </a:r>
            <a:r>
              <a:rPr lang="nl-NL" dirty="0" err="1"/>
              <a:t>Bori</a:t>
            </a:r>
            <a:r>
              <a:rPr lang="nl-NL" dirty="0"/>
              <a:t> ut </a:t>
            </a:r>
            <a:r>
              <a:rPr lang="nl-NL" dirty="0" err="1"/>
              <a:t>volorehent</a:t>
            </a:r>
            <a:r>
              <a:rPr lang="nl-NL" dirty="0"/>
              <a:t> </a:t>
            </a:r>
            <a:r>
              <a:rPr lang="nl-NL" dirty="0" err="1"/>
              <a:t>od</a:t>
            </a:r>
            <a:r>
              <a:rPr lang="nl-NL" dirty="0"/>
              <a:t> ut</a:t>
            </a:r>
          </a:p>
        </p:txBody>
      </p:sp>
    </p:spTree>
    <p:extLst>
      <p:ext uri="{BB962C8B-B14F-4D97-AF65-F5344CB8AC3E}">
        <p14:creationId xmlns:p14="http://schemas.microsoft.com/office/powerpoint/2010/main" val="34137530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ndertitel 2">
            <a:extLst>
              <a:ext uri="{FF2B5EF4-FFF2-40B4-BE49-F238E27FC236}">
                <a16:creationId xmlns:a16="http://schemas.microsoft.com/office/drawing/2014/main" id="{2D013F80-7ADC-FF45-9635-D61D3E2E5F9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28266" y="4142153"/>
            <a:ext cx="4521032" cy="69652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dirty="0"/>
              <a:t>ONDERTITEL</a:t>
            </a:r>
          </a:p>
        </p:txBody>
      </p:sp>
      <p:sp>
        <p:nvSpPr>
          <p:cNvPr id="9" name="Titel 9">
            <a:extLst>
              <a:ext uri="{FF2B5EF4-FFF2-40B4-BE49-F238E27FC236}">
                <a16:creationId xmlns:a16="http://schemas.microsoft.com/office/drawing/2014/main" id="{09AC0A2F-4785-8C44-AB45-0345B50165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8266" y="3224803"/>
            <a:ext cx="6769819" cy="843763"/>
          </a:xfrm>
          <a:prstGeom prst="rect">
            <a:avLst/>
          </a:prstGeom>
          <a:ln w="57150">
            <a:solidFill>
              <a:schemeClr val="bg1"/>
            </a:solidFill>
            <a:miter lim="800000"/>
          </a:ln>
        </p:spPr>
        <p:txBody>
          <a:bodyPr lIns="144000" tIns="72000" rIns="144000" bIns="72000"/>
          <a:lstStyle>
            <a:lvl1pPr>
              <a:defRPr sz="5400" b="1" i="0" cap="all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nl-NL" dirty="0"/>
              <a:t>TITEL HOOFDSTUK</a:t>
            </a:r>
          </a:p>
        </p:txBody>
      </p:sp>
    </p:spTree>
    <p:extLst>
      <p:ext uri="{BB962C8B-B14F-4D97-AF65-F5344CB8AC3E}">
        <p14:creationId xmlns:p14="http://schemas.microsoft.com/office/powerpoint/2010/main" val="256567423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[I] High title - 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3">
            <a:extLst>
              <a:ext uri="{FF2B5EF4-FFF2-40B4-BE49-F238E27FC236}">
                <a16:creationId xmlns:a16="http://schemas.microsoft.com/office/drawing/2014/main" id="{D91FC9E1-DE4F-294C-B928-448D949DC8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0952" y="789195"/>
            <a:ext cx="9873551" cy="801065"/>
          </a:xfrm>
          <a:prstGeom prst="rect">
            <a:avLst/>
          </a:prstGeom>
        </p:spPr>
        <p:txBody>
          <a:bodyPr/>
          <a:lstStyle>
            <a:lvl1pPr>
              <a:defRPr cap="all" baseline="0"/>
            </a:lvl1pPr>
          </a:lstStyle>
          <a:p>
            <a:r>
              <a:rPr lang="nl-NL" dirty="0"/>
              <a:t>TITEL </a:t>
            </a:r>
          </a:p>
        </p:txBody>
      </p:sp>
    </p:spTree>
    <p:extLst>
      <p:ext uri="{BB962C8B-B14F-4D97-AF65-F5344CB8AC3E}">
        <p14:creationId xmlns:p14="http://schemas.microsoft.com/office/powerpoint/2010/main" val="34144512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3">
            <a:extLst>
              <a:ext uri="{FF2B5EF4-FFF2-40B4-BE49-F238E27FC236}">
                <a16:creationId xmlns:a16="http://schemas.microsoft.com/office/drawing/2014/main" id="{F750657F-A4E1-FA4D-B50E-18808E77B2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30421" y="3217601"/>
            <a:ext cx="9873551" cy="801065"/>
          </a:xfrm>
          <a:prstGeom prst="rect">
            <a:avLst/>
          </a:prstGeom>
        </p:spPr>
        <p:txBody>
          <a:bodyPr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“QUOTE SLIDE”</a:t>
            </a:r>
          </a:p>
        </p:txBody>
      </p:sp>
    </p:spTree>
    <p:extLst>
      <p:ext uri="{BB962C8B-B14F-4D97-AF65-F5344CB8AC3E}">
        <p14:creationId xmlns:p14="http://schemas.microsoft.com/office/powerpoint/2010/main" val="20283332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ld statem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3">
            <a:extLst>
              <a:ext uri="{FF2B5EF4-FFF2-40B4-BE49-F238E27FC236}">
                <a16:creationId xmlns:a16="http://schemas.microsoft.com/office/drawing/2014/main" id="{F750657F-A4E1-FA4D-B50E-18808E77B2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1416" y="1689884"/>
            <a:ext cx="9873551" cy="1845053"/>
          </a:xfrm>
          <a:prstGeom prst="rect">
            <a:avLst/>
          </a:prstGeom>
        </p:spPr>
        <p:txBody>
          <a:bodyPr/>
          <a:lstStyle>
            <a:lvl1pPr>
              <a:defRPr sz="6600" cap="all" baseline="0">
                <a:solidFill>
                  <a:schemeClr val="bg1"/>
                </a:solidFill>
              </a:defRPr>
            </a:lvl1pPr>
          </a:lstStyle>
          <a:p>
            <a:r>
              <a:rPr lang="nl-NL" dirty="0" err="1"/>
              <a:t>Bold</a:t>
            </a:r>
            <a:r>
              <a:rPr lang="nl-NL" dirty="0"/>
              <a:t> statement.</a:t>
            </a:r>
            <a:br>
              <a:rPr lang="nl-NL" dirty="0"/>
            </a:b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here</a:t>
            </a:r>
            <a:r>
              <a:rPr lang="nl-NL" dirty="0"/>
              <a:t>.</a:t>
            </a:r>
            <a:br>
              <a:rPr lang="nl-NL" dirty="0"/>
            </a:br>
            <a:endParaRPr lang="nl-N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671513" y="3646488"/>
            <a:ext cx="8339137" cy="668337"/>
          </a:xfrm>
          <a:prstGeom prst="rect">
            <a:avLst/>
          </a:prstGeom>
        </p:spPr>
        <p:txBody>
          <a:bodyPr/>
          <a:lstStyle>
            <a:lvl1pPr>
              <a:defRPr sz="2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 err="1"/>
              <a:t>Subtitle</a:t>
            </a:r>
            <a:r>
              <a:rPr lang="nl-NL" dirty="0"/>
              <a:t> </a:t>
            </a:r>
            <a:r>
              <a:rPr lang="nl-NL" dirty="0" err="1"/>
              <a:t>here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0641487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old statem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3">
            <a:extLst>
              <a:ext uri="{FF2B5EF4-FFF2-40B4-BE49-F238E27FC236}">
                <a16:creationId xmlns:a16="http://schemas.microsoft.com/office/drawing/2014/main" id="{F750657F-A4E1-FA4D-B50E-18808E77B2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1416" y="1689884"/>
            <a:ext cx="9873551" cy="1845053"/>
          </a:xfrm>
          <a:prstGeom prst="rect">
            <a:avLst/>
          </a:prstGeom>
        </p:spPr>
        <p:txBody>
          <a:bodyPr/>
          <a:lstStyle>
            <a:lvl1pPr>
              <a:defRPr sz="6600" cap="all" baseline="0">
                <a:solidFill>
                  <a:schemeClr val="bg1"/>
                </a:solidFill>
              </a:defRPr>
            </a:lvl1pPr>
          </a:lstStyle>
          <a:p>
            <a:r>
              <a:rPr lang="nl-NL" dirty="0" err="1"/>
              <a:t>Bold</a:t>
            </a:r>
            <a:r>
              <a:rPr lang="nl-NL" dirty="0"/>
              <a:t> statement.</a:t>
            </a:r>
            <a:br>
              <a:rPr lang="nl-NL" dirty="0"/>
            </a:b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here</a:t>
            </a:r>
            <a:r>
              <a:rPr lang="nl-NL" dirty="0"/>
              <a:t>.</a:t>
            </a:r>
            <a:br>
              <a:rPr lang="nl-NL" dirty="0"/>
            </a:br>
            <a:endParaRPr lang="nl-N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671513" y="3646488"/>
            <a:ext cx="8339137" cy="668337"/>
          </a:xfrm>
          <a:prstGeom prst="rect">
            <a:avLst/>
          </a:prstGeom>
        </p:spPr>
        <p:txBody>
          <a:bodyPr/>
          <a:lstStyle>
            <a:lvl1pPr>
              <a:defRPr sz="2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 err="1"/>
              <a:t>Subtitle</a:t>
            </a:r>
            <a:r>
              <a:rPr lang="nl-NL" dirty="0"/>
              <a:t> </a:t>
            </a:r>
            <a:r>
              <a:rPr lang="nl-NL" dirty="0" err="1"/>
              <a:t>here</a:t>
            </a:r>
            <a:endParaRPr lang="nl-NL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671416" y="6316817"/>
            <a:ext cx="2595562" cy="346385"/>
          </a:xfrm>
          <a:prstGeom prst="rect">
            <a:avLst/>
          </a:prstGeom>
        </p:spPr>
        <p:txBody>
          <a:bodyPr/>
          <a:lstStyle>
            <a:lvl1pPr>
              <a:defRPr sz="1600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EVENT TITLE</a:t>
            </a:r>
            <a:endParaRPr lang="nl-NL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9247186" y="6296024"/>
            <a:ext cx="2595562" cy="346385"/>
          </a:xfrm>
          <a:prstGeom prst="rect">
            <a:avLst/>
          </a:prstGeom>
        </p:spPr>
        <p:txBody>
          <a:bodyPr/>
          <a:lstStyle>
            <a:lvl1pPr algn="r">
              <a:defRPr sz="1600" i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dirty="0"/>
              <a:t>TWITTER HANDLE</a:t>
            </a:r>
          </a:p>
        </p:txBody>
      </p:sp>
    </p:spTree>
    <p:extLst>
      <p:ext uri="{BB962C8B-B14F-4D97-AF65-F5344CB8AC3E}">
        <p14:creationId xmlns:p14="http://schemas.microsoft.com/office/powerpoint/2010/main" val="21622850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d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50130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[W] Low title + text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jdelijke aanduiding voor afbeelding 2"/>
          <p:cNvSpPr>
            <a:spLocks noGrp="1"/>
          </p:cNvSpPr>
          <p:nvPr>
            <p:ph type="pic" sz="half" idx="13"/>
          </p:nvPr>
        </p:nvSpPr>
        <p:spPr>
          <a:xfrm>
            <a:off x="6280129" y="1651607"/>
            <a:ext cx="4464051" cy="3822701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3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95419" y="2502286"/>
            <a:ext cx="4648201" cy="103473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/>
            </a:lvl1pPr>
            <a:lvl2pPr marL="647700" indent="-190500">
              <a:defRPr sz="2000"/>
            </a:lvl2pPr>
            <a:lvl3pPr marL="1143000" indent="-228600">
              <a:defRPr sz="2000"/>
            </a:lvl3pPr>
            <a:lvl4pPr marL="1625600" indent="-254000">
              <a:defRPr sz="2000"/>
            </a:lvl4pPr>
            <a:lvl5pPr marL="2082800" indent="-254000">
              <a:defRPr sz="2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Title Text"/>
          <p:cNvSpPr txBox="1">
            <a:spLocks noGrp="1"/>
          </p:cNvSpPr>
          <p:nvPr>
            <p:ph type="title"/>
          </p:nvPr>
        </p:nvSpPr>
        <p:spPr>
          <a:xfrm>
            <a:off x="1295419" y="1504326"/>
            <a:ext cx="9448781" cy="815740"/>
          </a:xfrm>
          <a:prstGeom prst="rect">
            <a:avLst/>
          </a:prstGeom>
        </p:spPr>
        <p:txBody>
          <a:bodyPr anchor="ctr"/>
          <a:lstStyle/>
          <a:p>
            <a:r>
              <a:t>Title Text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42227816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[W] Low title +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tekst 2">
            <a:extLst>
              <a:ext uri="{FF2B5EF4-FFF2-40B4-BE49-F238E27FC236}">
                <a16:creationId xmlns:a16="http://schemas.microsoft.com/office/drawing/2014/main" id="{1898C36A-A985-7E49-91F9-CD0CBFDAE7D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295420" y="2502286"/>
            <a:ext cx="4648200" cy="103473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lang="fr" sz="2000" smtClean="0">
                <a:effectLst/>
              </a:defRPr>
            </a:lvl1pPr>
          </a:lstStyle>
          <a:p>
            <a:r>
              <a:rPr lang="fr" dirty="0">
                <a:solidFill>
                  <a:srgbClr val="76C19F"/>
                </a:solidFill>
                <a:effectLst/>
                <a:latin typeface="Corbel" panose="020B0503020204020204" pitchFamily="34" charset="0"/>
              </a:rPr>
              <a:t>ONDERTITEL - UPTUSANDIS </a:t>
            </a:r>
          </a:p>
          <a:p>
            <a:r>
              <a:rPr lang="fr" dirty="0">
                <a:solidFill>
                  <a:srgbClr val="76C19F"/>
                </a:solidFill>
                <a:effectLst/>
                <a:latin typeface="Corbel" panose="020B0503020204020204" pitchFamily="34" charset="0"/>
              </a:rPr>
              <a:t>ACEPERE OFFICIMUS ET RE OFFIC TE CORRUNTISSIM</a:t>
            </a:r>
          </a:p>
        </p:txBody>
      </p:sp>
      <p:sp>
        <p:nvSpPr>
          <p:cNvPr id="9" name="Tijdelijke aanduiding voor titel 6">
            <a:extLst>
              <a:ext uri="{FF2B5EF4-FFF2-40B4-BE49-F238E27FC236}">
                <a16:creationId xmlns:a16="http://schemas.microsoft.com/office/drawing/2014/main" id="{D552187E-7E7E-FB4F-9E33-1C9FA1EE23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5420" y="1504327"/>
            <a:ext cx="9448780" cy="815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all" baseline="0"/>
            </a:lvl1pPr>
          </a:lstStyle>
          <a:p>
            <a:r>
              <a:rPr lang="nl-NL" dirty="0"/>
              <a:t>TITEL</a:t>
            </a:r>
          </a:p>
        </p:txBody>
      </p:sp>
      <p:sp>
        <p:nvSpPr>
          <p:cNvPr id="13" name="Tijdelijke aanduiding voor tekst 2">
            <a:extLst>
              <a:ext uri="{FF2B5EF4-FFF2-40B4-BE49-F238E27FC236}">
                <a16:creationId xmlns:a16="http://schemas.microsoft.com/office/drawing/2014/main" id="{7D335390-2F49-B149-9EA8-3BD6AC24476D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6096000" y="2502286"/>
            <a:ext cx="4648200" cy="29720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/>
            </a:lvl1pPr>
            <a:lvl2pPr>
              <a:buClr>
                <a:schemeClr val="accent1"/>
              </a:buClr>
              <a:defRPr sz="1400" baseline="0"/>
            </a:lvl2pPr>
            <a:lvl3pPr>
              <a:buClr>
                <a:schemeClr val="accent1"/>
              </a:buClr>
              <a:defRPr sz="1400" baseline="0"/>
            </a:lvl3pPr>
            <a:lvl4pPr>
              <a:buClr>
                <a:schemeClr val="accent1"/>
              </a:buClr>
              <a:defRPr sz="1400" baseline="0"/>
            </a:lvl4pPr>
            <a:lvl5pPr>
              <a:buClr>
                <a:schemeClr val="accent1"/>
              </a:buClr>
              <a:defRPr sz="1400" baseline="0"/>
            </a:lvl5pPr>
            <a:lvl6pPr>
              <a:buClr>
                <a:schemeClr val="accent1"/>
              </a:buClr>
              <a:defRPr sz="1400" baseline="0"/>
            </a:lvl6pPr>
            <a:lvl7pPr>
              <a:buClr>
                <a:schemeClr val="accent1"/>
              </a:buClr>
              <a:defRPr sz="1400" baseline="0"/>
            </a:lvl7pPr>
          </a:lstStyle>
          <a:p>
            <a:pPr lvl="0"/>
            <a:r>
              <a:rPr lang="nl-NL" dirty="0" err="1"/>
              <a:t>Ciaectoratum</a:t>
            </a:r>
            <a:r>
              <a:rPr lang="nl-NL" dirty="0"/>
              <a:t> </a:t>
            </a:r>
            <a:r>
              <a:rPr lang="nl-NL" dirty="0" err="1"/>
              <a:t>qui</a:t>
            </a:r>
            <a:r>
              <a:rPr lang="nl-NL" dirty="0"/>
              <a:t> </a:t>
            </a:r>
            <a:r>
              <a:rPr lang="nl-NL" dirty="0" err="1"/>
              <a:t>sinctatet</a:t>
            </a:r>
            <a:r>
              <a:rPr lang="nl-NL" dirty="0"/>
              <a:t> </a:t>
            </a:r>
            <a:r>
              <a:rPr lang="nl-NL" dirty="0" err="1"/>
              <a:t>fugitat</a:t>
            </a:r>
            <a:r>
              <a:rPr lang="nl-NL" dirty="0"/>
              <a:t> </a:t>
            </a:r>
            <a:r>
              <a:rPr lang="nl-NL" dirty="0" err="1"/>
              <a:t>alibus</a:t>
            </a:r>
            <a:r>
              <a:rPr lang="nl-NL" dirty="0"/>
              <a:t> </a:t>
            </a:r>
            <a:r>
              <a:rPr lang="nl-NL" dirty="0" err="1"/>
              <a:t>prore</a:t>
            </a:r>
            <a:r>
              <a:rPr lang="nl-NL" dirty="0"/>
              <a:t> </a:t>
            </a:r>
            <a:r>
              <a:rPr lang="nl-NL" dirty="0" err="1"/>
              <a:t>voluptatur</a:t>
            </a:r>
            <a:r>
              <a:rPr lang="nl-NL" dirty="0"/>
              <a:t> </a:t>
            </a:r>
            <a:r>
              <a:rPr lang="nl-NL" dirty="0" err="1"/>
              <a:t>aut</a:t>
            </a:r>
            <a:r>
              <a:rPr lang="nl-NL" dirty="0"/>
              <a:t> </a:t>
            </a:r>
            <a:r>
              <a:rPr lang="nl-NL" dirty="0" err="1"/>
              <a:t>expernatias</a:t>
            </a:r>
            <a:r>
              <a:rPr lang="nl-NL" dirty="0"/>
              <a:t> </a:t>
            </a:r>
            <a:r>
              <a:rPr lang="nl-NL" dirty="0" err="1"/>
              <a:t>aut</a:t>
            </a:r>
            <a:r>
              <a:rPr lang="nl-NL" dirty="0"/>
              <a:t> a </a:t>
            </a:r>
            <a:r>
              <a:rPr lang="nl-NL" dirty="0" err="1"/>
              <a:t>cus</a:t>
            </a:r>
            <a:r>
              <a:rPr lang="nl-NL" dirty="0"/>
              <a:t> as </a:t>
            </a:r>
            <a:r>
              <a:rPr lang="nl-NL" dirty="0" err="1"/>
              <a:t>veritaqui</a:t>
            </a:r>
            <a:r>
              <a:rPr lang="nl-NL" dirty="0"/>
              <a:t> </a:t>
            </a:r>
            <a:r>
              <a:rPr lang="nl-NL" dirty="0" err="1"/>
              <a:t>nimagnatur</a:t>
            </a:r>
            <a:r>
              <a:rPr lang="nl-NL" dirty="0"/>
              <a:t> </a:t>
            </a:r>
            <a:r>
              <a:rPr lang="nl-NL" dirty="0" err="1"/>
              <a:t>rescima</a:t>
            </a:r>
            <a:r>
              <a:rPr lang="nl-NL" dirty="0"/>
              <a:t> si </a:t>
            </a:r>
            <a:r>
              <a:rPr lang="nl-NL" dirty="0" err="1"/>
              <a:t>nima</a:t>
            </a:r>
            <a:r>
              <a:rPr lang="nl-NL" dirty="0"/>
              <a:t> </a:t>
            </a:r>
            <a:r>
              <a:rPr lang="nl-NL" dirty="0" err="1"/>
              <a:t>sit</a:t>
            </a:r>
            <a:r>
              <a:rPr lang="nl-NL" dirty="0"/>
              <a:t> </a:t>
            </a:r>
            <a:r>
              <a:rPr lang="nl-NL" dirty="0" err="1"/>
              <a:t>landant</a:t>
            </a:r>
            <a:r>
              <a:rPr lang="nl-NL" dirty="0"/>
              <a:t> </a:t>
            </a:r>
            <a:r>
              <a:rPr lang="nl-NL" dirty="0" err="1"/>
              <a:t>explabo</a:t>
            </a:r>
            <a:r>
              <a:rPr lang="nl-NL" dirty="0"/>
              <a:t>. </a:t>
            </a:r>
            <a:r>
              <a:rPr lang="nl-NL" dirty="0" err="1"/>
              <a:t>Ebitas</a:t>
            </a:r>
            <a:r>
              <a:rPr lang="nl-NL" dirty="0"/>
              <a:t> </a:t>
            </a:r>
            <a:r>
              <a:rPr lang="nl-NL" dirty="0" err="1"/>
              <a:t>sunt</a:t>
            </a:r>
            <a:r>
              <a:rPr lang="nl-NL" dirty="0"/>
              <a:t> </a:t>
            </a:r>
            <a:r>
              <a:rPr lang="nl-NL" dirty="0" err="1"/>
              <a:t>doluptum</a:t>
            </a:r>
            <a:r>
              <a:rPr lang="nl-NL" dirty="0"/>
              <a:t> </a:t>
            </a:r>
            <a:r>
              <a:rPr lang="nl-NL" dirty="0" err="1"/>
              <a:t>alibusdaeces</a:t>
            </a:r>
            <a:r>
              <a:rPr lang="nl-NL" dirty="0"/>
              <a:t> </a:t>
            </a:r>
            <a:r>
              <a:rPr lang="nl-NL" dirty="0" err="1"/>
              <a:t>am</a:t>
            </a:r>
            <a:r>
              <a:rPr lang="nl-NL" dirty="0"/>
              <a:t> </a:t>
            </a:r>
            <a:r>
              <a:rPr lang="nl-NL" dirty="0" err="1"/>
              <a:t>ea</a:t>
            </a:r>
            <a:r>
              <a:rPr lang="nl-NL" dirty="0"/>
              <a:t> in </a:t>
            </a:r>
            <a:r>
              <a:rPr lang="nl-NL" dirty="0" err="1"/>
              <a:t>ped</a:t>
            </a:r>
            <a:r>
              <a:rPr lang="nl-NL" dirty="0"/>
              <a:t> </a:t>
            </a:r>
            <a:r>
              <a:rPr lang="nl-NL" dirty="0" err="1"/>
              <a:t>magnati</a:t>
            </a:r>
            <a:r>
              <a:rPr lang="nl-NL" dirty="0"/>
              <a:t> </a:t>
            </a:r>
            <a:r>
              <a:rPr lang="nl-NL" dirty="0" err="1"/>
              <a:t>niscips</a:t>
            </a:r>
            <a:r>
              <a:rPr lang="nl-NL" dirty="0"/>
              <a:t> </a:t>
            </a:r>
            <a:r>
              <a:rPr lang="nl-NL" dirty="0" err="1"/>
              <a:t>apellessi</a:t>
            </a:r>
            <a:r>
              <a:rPr lang="nl-NL" dirty="0"/>
              <a:t> </a:t>
            </a:r>
            <a:r>
              <a:rPr lang="nl-NL" dirty="0" err="1"/>
              <a:t>omnimin</a:t>
            </a:r>
            <a:r>
              <a:rPr lang="nl-NL" dirty="0"/>
              <a:t> re </a:t>
            </a:r>
            <a:r>
              <a:rPr lang="nl-NL" dirty="0" err="1"/>
              <a:t>parci</a:t>
            </a:r>
            <a:r>
              <a:rPr lang="nl-NL" dirty="0"/>
              <a:t> </a:t>
            </a:r>
            <a:r>
              <a:rPr lang="nl-NL" dirty="0" err="1"/>
              <a:t>derorer</a:t>
            </a:r>
            <a:r>
              <a:rPr lang="nl-NL" dirty="0"/>
              <a:t> </a:t>
            </a:r>
            <a:r>
              <a:rPr lang="nl-NL" dirty="0" err="1"/>
              <a:t>uptatis</a:t>
            </a:r>
            <a:r>
              <a:rPr lang="nl-NL" dirty="0"/>
              <a:t> </a:t>
            </a:r>
            <a:r>
              <a:rPr lang="nl-NL" dirty="0" err="1"/>
              <a:t>ratus</a:t>
            </a:r>
            <a:r>
              <a:rPr lang="nl-NL" dirty="0"/>
              <a:t> </a:t>
            </a:r>
            <a:r>
              <a:rPr lang="nl-NL" dirty="0" err="1"/>
              <a:t>autem</a:t>
            </a:r>
            <a:r>
              <a:rPr lang="nl-NL" dirty="0"/>
              <a:t> ex </a:t>
            </a:r>
            <a:r>
              <a:rPr lang="nl-NL" dirty="0" err="1"/>
              <a:t>explita</a:t>
            </a:r>
            <a:r>
              <a:rPr lang="nl-NL" dirty="0"/>
              <a:t> </a:t>
            </a:r>
            <a:r>
              <a:rPr lang="nl-NL" dirty="0" err="1"/>
              <a:t>cuscipidebis</a:t>
            </a:r>
            <a:r>
              <a:rPr lang="nl-NL" dirty="0"/>
              <a:t> </a:t>
            </a:r>
            <a:r>
              <a:rPr lang="nl-NL" dirty="0" err="1"/>
              <a:t>intis</a:t>
            </a:r>
            <a:r>
              <a:rPr lang="nl-NL" dirty="0"/>
              <a:t> </a:t>
            </a:r>
            <a:r>
              <a:rPr lang="nl-NL" dirty="0" err="1"/>
              <a:t>accus</a:t>
            </a:r>
            <a:r>
              <a:rPr lang="nl-NL" dirty="0"/>
              <a:t>.</a:t>
            </a:r>
          </a:p>
          <a:p>
            <a:pPr lvl="0"/>
            <a:r>
              <a:rPr lang="nl-NL" dirty="0" err="1"/>
              <a:t>Qui</a:t>
            </a:r>
            <a:r>
              <a:rPr lang="nl-NL" dirty="0"/>
              <a:t> dis rent </a:t>
            </a:r>
            <a:r>
              <a:rPr lang="nl-NL" dirty="0" err="1"/>
              <a:t>reptat</a:t>
            </a:r>
            <a:r>
              <a:rPr lang="nl-NL" dirty="0"/>
              <a:t> </a:t>
            </a:r>
            <a:r>
              <a:rPr lang="nl-NL" dirty="0" err="1"/>
              <a:t>vollo</a:t>
            </a:r>
            <a:r>
              <a:rPr lang="nl-NL" dirty="0"/>
              <a:t> </a:t>
            </a:r>
            <a:r>
              <a:rPr lang="nl-NL" dirty="0" err="1"/>
              <a:t>voluptibus</a:t>
            </a:r>
            <a:r>
              <a:rPr lang="nl-NL" dirty="0"/>
              <a:t> </a:t>
            </a:r>
            <a:r>
              <a:rPr lang="nl-NL" dirty="0" err="1"/>
              <a:t>eossimpedi</a:t>
            </a:r>
            <a:r>
              <a:rPr lang="nl-NL" dirty="0"/>
              <a:t> </a:t>
            </a:r>
            <a:r>
              <a:rPr lang="nl-NL" dirty="0" err="1"/>
              <a:t>dolessi</a:t>
            </a:r>
            <a:r>
              <a:rPr lang="nl-NL" dirty="0"/>
              <a:t> </a:t>
            </a:r>
            <a:r>
              <a:rPr lang="nl-NL" dirty="0" err="1"/>
              <a:t>nctibus</a:t>
            </a:r>
            <a:r>
              <a:rPr lang="nl-NL" dirty="0"/>
              <a:t> </a:t>
            </a:r>
            <a:r>
              <a:rPr lang="nl-NL" dirty="0" err="1"/>
              <a:t>sed</a:t>
            </a:r>
            <a:r>
              <a:rPr lang="nl-NL" dirty="0"/>
              <a:t> </a:t>
            </a:r>
            <a:r>
              <a:rPr lang="nl-NL" dirty="0" err="1"/>
              <a:t>qui</a:t>
            </a:r>
            <a:r>
              <a:rPr lang="nl-NL" dirty="0"/>
              <a:t> </a:t>
            </a:r>
            <a:r>
              <a:rPr lang="nl-NL" dirty="0" err="1"/>
              <a:t>vendent</a:t>
            </a:r>
            <a:r>
              <a:rPr lang="nl-NL" dirty="0"/>
              <a:t> </a:t>
            </a:r>
            <a:r>
              <a:rPr lang="nl-NL" dirty="0" err="1"/>
              <a:t>pratatur</a:t>
            </a:r>
            <a:r>
              <a:rPr lang="nl-NL" dirty="0"/>
              <a:t>?</a:t>
            </a:r>
          </a:p>
          <a:p>
            <a:pPr lvl="0"/>
            <a:endParaRPr lang="nl-NL" dirty="0"/>
          </a:p>
          <a:p>
            <a:pPr lvl="0"/>
            <a:r>
              <a:rPr lang="nl-NL" dirty="0" err="1"/>
              <a:t>Ciaectoratum</a:t>
            </a:r>
            <a:r>
              <a:rPr lang="nl-NL" dirty="0"/>
              <a:t> </a:t>
            </a:r>
            <a:r>
              <a:rPr lang="nl-NL" dirty="0" err="1"/>
              <a:t>qui</a:t>
            </a:r>
            <a:r>
              <a:rPr lang="nl-NL" dirty="0"/>
              <a:t> </a:t>
            </a:r>
            <a:r>
              <a:rPr lang="nl-NL" dirty="0" err="1"/>
              <a:t>sinctatet</a:t>
            </a:r>
            <a:r>
              <a:rPr lang="nl-NL" dirty="0"/>
              <a:t> </a:t>
            </a:r>
            <a:r>
              <a:rPr lang="nl-NL" dirty="0" err="1"/>
              <a:t>fugitat</a:t>
            </a:r>
            <a:r>
              <a:rPr lang="nl-NL" dirty="0"/>
              <a:t> </a:t>
            </a:r>
            <a:r>
              <a:rPr lang="nl-NL" dirty="0" err="1"/>
              <a:t>alibus</a:t>
            </a:r>
            <a:r>
              <a:rPr lang="nl-NL" dirty="0"/>
              <a:t> </a:t>
            </a:r>
            <a:r>
              <a:rPr lang="nl-NL" dirty="0" err="1"/>
              <a:t>prore</a:t>
            </a:r>
            <a:r>
              <a:rPr lang="nl-NL" dirty="0"/>
              <a:t> </a:t>
            </a:r>
            <a:r>
              <a:rPr lang="nl-NL" dirty="0" err="1"/>
              <a:t>voluptatur</a:t>
            </a:r>
            <a:r>
              <a:rPr lang="nl-NL" dirty="0"/>
              <a:t> </a:t>
            </a:r>
            <a:r>
              <a:rPr lang="nl-NL" dirty="0" err="1"/>
              <a:t>aut</a:t>
            </a:r>
            <a:r>
              <a:rPr lang="nl-NL" dirty="0"/>
              <a:t> </a:t>
            </a:r>
            <a:r>
              <a:rPr lang="nl-NL" dirty="0" err="1"/>
              <a:t>expernatias</a:t>
            </a:r>
            <a:r>
              <a:rPr lang="nl-NL" dirty="0"/>
              <a:t> </a:t>
            </a:r>
            <a:r>
              <a:rPr lang="nl-NL" dirty="0" err="1"/>
              <a:t>aut</a:t>
            </a:r>
            <a:r>
              <a:rPr lang="nl-NL" dirty="0"/>
              <a:t> a </a:t>
            </a:r>
            <a:r>
              <a:rPr lang="nl-NL" dirty="0" err="1"/>
              <a:t>cus</a:t>
            </a:r>
            <a:r>
              <a:rPr lang="nl-NL" dirty="0"/>
              <a:t> as </a:t>
            </a:r>
            <a:r>
              <a:rPr lang="nl-NL" dirty="0" err="1"/>
              <a:t>veritaqui</a:t>
            </a:r>
            <a:r>
              <a:rPr lang="nl-NL" dirty="0"/>
              <a:t> </a:t>
            </a:r>
            <a:r>
              <a:rPr lang="nl-NL" dirty="0" err="1"/>
              <a:t>nimagnatur</a:t>
            </a:r>
            <a:r>
              <a:rPr lang="nl-NL" dirty="0"/>
              <a:t> </a:t>
            </a:r>
            <a:r>
              <a:rPr lang="nl-NL" dirty="0" err="1"/>
              <a:t>rescima</a:t>
            </a:r>
            <a:r>
              <a:rPr lang="nl-NL" dirty="0"/>
              <a:t> si </a:t>
            </a:r>
            <a:r>
              <a:rPr lang="nl-NL" dirty="0" err="1"/>
              <a:t>nima</a:t>
            </a:r>
            <a:r>
              <a:rPr lang="nl-NL" dirty="0"/>
              <a:t> </a:t>
            </a:r>
            <a:r>
              <a:rPr lang="nl-NL" dirty="0" err="1"/>
              <a:t>sit</a:t>
            </a:r>
            <a:r>
              <a:rPr lang="nl-NL" dirty="0"/>
              <a:t> </a:t>
            </a:r>
            <a:r>
              <a:rPr lang="nl-NL" dirty="0" err="1"/>
              <a:t>landant</a:t>
            </a:r>
            <a:r>
              <a:rPr lang="nl-NL" dirty="0"/>
              <a:t> </a:t>
            </a:r>
            <a:r>
              <a:rPr lang="nl-NL" dirty="0" err="1"/>
              <a:t>explabo</a:t>
            </a:r>
            <a:r>
              <a:rPr lang="nl-NL" dirty="0"/>
              <a:t>. </a:t>
            </a:r>
            <a:r>
              <a:rPr lang="nl-NL" dirty="0" err="1"/>
              <a:t>Ebitas</a:t>
            </a:r>
            <a:r>
              <a:rPr lang="nl-NL" dirty="0"/>
              <a:t> </a:t>
            </a:r>
            <a:r>
              <a:rPr lang="nl-NL" dirty="0" err="1"/>
              <a:t>sunt</a:t>
            </a:r>
            <a:r>
              <a:rPr lang="nl-NL" dirty="0"/>
              <a:t> </a:t>
            </a:r>
            <a:r>
              <a:rPr lang="nl-NL" dirty="0" err="1"/>
              <a:t>doluptum</a:t>
            </a:r>
            <a:r>
              <a:rPr lang="nl-NL" dirty="0"/>
              <a:t> </a:t>
            </a:r>
            <a:r>
              <a:rPr lang="nl-NL" dirty="0" err="1"/>
              <a:t>alibusdaeces</a:t>
            </a:r>
            <a:r>
              <a:rPr lang="nl-NL" dirty="0"/>
              <a:t> </a:t>
            </a:r>
            <a:r>
              <a:rPr lang="nl-NL" dirty="0" err="1"/>
              <a:t>am</a:t>
            </a:r>
            <a:r>
              <a:rPr lang="nl-NL" dirty="0"/>
              <a:t> </a:t>
            </a:r>
            <a:r>
              <a:rPr lang="nl-NL" dirty="0" err="1"/>
              <a:t>ea</a:t>
            </a:r>
            <a:r>
              <a:rPr lang="nl-NL" dirty="0"/>
              <a:t> in </a:t>
            </a:r>
            <a:r>
              <a:rPr lang="nl-NL" dirty="0" err="1"/>
              <a:t>ped</a:t>
            </a:r>
            <a:r>
              <a:rPr lang="nl-NL" dirty="0"/>
              <a:t> </a:t>
            </a:r>
            <a:r>
              <a:rPr lang="nl-NL" dirty="0" err="1"/>
              <a:t>magnati</a:t>
            </a:r>
            <a:r>
              <a:rPr lang="nl-NL" dirty="0"/>
              <a:t> </a:t>
            </a:r>
            <a:r>
              <a:rPr lang="nl-NL" dirty="0" err="1"/>
              <a:t>niscips</a:t>
            </a:r>
            <a:r>
              <a:rPr lang="nl-NL" dirty="0"/>
              <a:t> </a:t>
            </a:r>
            <a:r>
              <a:rPr lang="nl-NL" dirty="0" err="1"/>
              <a:t>apellessi</a:t>
            </a:r>
            <a:r>
              <a:rPr lang="nl-NL" dirty="0"/>
              <a:t> </a:t>
            </a:r>
            <a:r>
              <a:rPr lang="nl-NL" dirty="0" err="1"/>
              <a:t>omnimin</a:t>
            </a:r>
            <a:r>
              <a:rPr lang="nl-NL" dirty="0"/>
              <a:t> re </a:t>
            </a:r>
            <a:r>
              <a:rPr lang="nl-NL" dirty="0" err="1"/>
              <a:t>parci</a:t>
            </a:r>
            <a:r>
              <a:rPr lang="nl-NL" dirty="0"/>
              <a:t> </a:t>
            </a:r>
            <a:r>
              <a:rPr lang="nl-NL" dirty="0" err="1"/>
              <a:t>derorer</a:t>
            </a:r>
            <a:r>
              <a:rPr lang="nl-NL" dirty="0"/>
              <a:t> </a:t>
            </a:r>
            <a:r>
              <a:rPr lang="nl-NL" dirty="0" err="1"/>
              <a:t>uptatis</a:t>
            </a:r>
            <a:r>
              <a:rPr lang="nl-NL" dirty="0"/>
              <a:t> </a:t>
            </a:r>
            <a:r>
              <a:rPr lang="nl-NL" dirty="0" err="1"/>
              <a:t>ratus</a:t>
            </a:r>
            <a:r>
              <a:rPr lang="nl-NL" dirty="0"/>
              <a:t> </a:t>
            </a:r>
            <a:r>
              <a:rPr lang="nl-NL" dirty="0" err="1"/>
              <a:t>autem</a:t>
            </a:r>
            <a:r>
              <a:rPr lang="nl-NL" dirty="0"/>
              <a:t> ex </a:t>
            </a:r>
            <a:r>
              <a:rPr lang="nl-NL" dirty="0" err="1"/>
              <a:t>explita</a:t>
            </a:r>
            <a:r>
              <a:rPr lang="nl-NL" dirty="0"/>
              <a:t> </a:t>
            </a:r>
            <a:r>
              <a:rPr lang="nl-NL" dirty="0" err="1"/>
              <a:t>cuscipidebis</a:t>
            </a:r>
            <a:r>
              <a:rPr lang="nl-NL" dirty="0"/>
              <a:t> </a:t>
            </a:r>
            <a:r>
              <a:rPr lang="nl-NL" dirty="0" err="1"/>
              <a:t>intis</a:t>
            </a:r>
            <a:r>
              <a:rPr lang="nl-NL" dirty="0"/>
              <a:t> </a:t>
            </a:r>
            <a:r>
              <a:rPr lang="nl-NL" dirty="0" err="1"/>
              <a:t>accus</a:t>
            </a:r>
            <a:r>
              <a:rPr lang="nl-NL" dirty="0"/>
              <a:t>.</a:t>
            </a:r>
          </a:p>
          <a:p>
            <a:pPr lvl="0"/>
            <a:endParaRPr lang="nl-NL" dirty="0"/>
          </a:p>
        </p:txBody>
      </p:sp>
      <p:sp>
        <p:nvSpPr>
          <p:cNvPr id="8" name="Tijdelijke aanduiding voor tekst 2">
            <a:extLst>
              <a:ext uri="{FF2B5EF4-FFF2-40B4-BE49-F238E27FC236}">
                <a16:creationId xmlns:a16="http://schemas.microsoft.com/office/drawing/2014/main" id="{83B1B7C0-897A-DC4A-B23C-701002177CC2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1295420" y="3719246"/>
            <a:ext cx="4648200" cy="17550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nl-NL" smtClean="0">
                <a:effectLst/>
              </a:defRPr>
            </a:lvl1pPr>
            <a:lvl2pPr>
              <a:buClr>
                <a:schemeClr val="accent1"/>
              </a:buClr>
              <a:defRPr sz="1400" baseline="0"/>
            </a:lvl2pPr>
            <a:lvl3pPr>
              <a:buClr>
                <a:schemeClr val="accent1"/>
              </a:buClr>
              <a:defRPr sz="1400" baseline="0"/>
            </a:lvl3pPr>
            <a:lvl4pPr>
              <a:buClr>
                <a:schemeClr val="accent1"/>
              </a:buClr>
              <a:defRPr sz="1400" baseline="0"/>
            </a:lvl4pPr>
            <a:lvl5pPr>
              <a:buClr>
                <a:schemeClr val="accent1"/>
              </a:buClr>
              <a:defRPr sz="1400" baseline="0"/>
            </a:lvl5pPr>
            <a:lvl6pPr>
              <a:buClr>
                <a:schemeClr val="accent1"/>
              </a:buClr>
              <a:defRPr sz="1400" baseline="0"/>
            </a:lvl6pPr>
            <a:lvl7pPr>
              <a:buClr>
                <a:schemeClr val="accent1"/>
              </a:buClr>
              <a:defRPr sz="1400" baseline="0"/>
            </a:lvl7pPr>
          </a:lstStyle>
          <a:p>
            <a:pPr lvl="0"/>
            <a:r>
              <a:rPr lang="nl-NL" dirty="0" err="1"/>
              <a:t>Ciaectoratum</a:t>
            </a:r>
            <a:r>
              <a:rPr lang="nl-NL" dirty="0"/>
              <a:t> </a:t>
            </a:r>
            <a:r>
              <a:rPr lang="nl-NL" dirty="0" err="1"/>
              <a:t>qui</a:t>
            </a:r>
            <a:r>
              <a:rPr lang="nl-NL" dirty="0"/>
              <a:t> </a:t>
            </a:r>
            <a:r>
              <a:rPr lang="nl-NL" dirty="0" err="1"/>
              <a:t>sinctatet</a:t>
            </a:r>
            <a:r>
              <a:rPr lang="nl-NL" dirty="0"/>
              <a:t> </a:t>
            </a:r>
            <a:r>
              <a:rPr lang="nl-NL" dirty="0" err="1"/>
              <a:t>fugitat</a:t>
            </a:r>
            <a:r>
              <a:rPr lang="nl-NL" dirty="0"/>
              <a:t> </a:t>
            </a:r>
            <a:r>
              <a:rPr lang="nl-NL" dirty="0" err="1"/>
              <a:t>alibus</a:t>
            </a:r>
            <a:r>
              <a:rPr lang="nl-NL" dirty="0"/>
              <a:t> </a:t>
            </a:r>
            <a:r>
              <a:rPr lang="nl-NL" dirty="0" err="1"/>
              <a:t>prore</a:t>
            </a:r>
            <a:r>
              <a:rPr lang="nl-NL" dirty="0"/>
              <a:t> </a:t>
            </a:r>
            <a:r>
              <a:rPr lang="nl-NL" dirty="0" err="1"/>
              <a:t>voluptatur</a:t>
            </a:r>
            <a:r>
              <a:rPr lang="nl-NL" dirty="0"/>
              <a:t> </a:t>
            </a:r>
            <a:r>
              <a:rPr lang="nl-NL" dirty="0" err="1"/>
              <a:t>aut</a:t>
            </a:r>
            <a:r>
              <a:rPr lang="nl-NL" dirty="0"/>
              <a:t> </a:t>
            </a:r>
            <a:r>
              <a:rPr lang="nl-NL" dirty="0" err="1"/>
              <a:t>expernatias</a:t>
            </a:r>
            <a:r>
              <a:rPr lang="nl-NL" dirty="0"/>
              <a:t> </a:t>
            </a:r>
            <a:r>
              <a:rPr lang="nl-NL" dirty="0" err="1"/>
              <a:t>aut</a:t>
            </a:r>
            <a:r>
              <a:rPr lang="nl-NL" dirty="0"/>
              <a:t> a </a:t>
            </a:r>
            <a:r>
              <a:rPr lang="nl-NL" dirty="0" err="1"/>
              <a:t>cus</a:t>
            </a:r>
            <a:r>
              <a:rPr lang="nl-NL" dirty="0"/>
              <a:t> as </a:t>
            </a:r>
            <a:r>
              <a:rPr lang="nl-NL" dirty="0" err="1"/>
              <a:t>veritaqui</a:t>
            </a:r>
            <a:r>
              <a:rPr lang="nl-NL" dirty="0"/>
              <a:t> </a:t>
            </a:r>
            <a:r>
              <a:rPr lang="nl-NL" dirty="0" err="1"/>
              <a:t>nimagnatur</a:t>
            </a:r>
            <a:r>
              <a:rPr lang="nl-NL" dirty="0"/>
              <a:t> </a:t>
            </a:r>
            <a:r>
              <a:rPr lang="nl-NL" dirty="0" err="1"/>
              <a:t>rescima</a:t>
            </a:r>
            <a:r>
              <a:rPr lang="nl-NL" dirty="0"/>
              <a:t> si </a:t>
            </a:r>
            <a:r>
              <a:rPr lang="nl-NL" dirty="0" err="1"/>
              <a:t>nima</a:t>
            </a:r>
            <a:r>
              <a:rPr lang="nl-NL" dirty="0"/>
              <a:t> </a:t>
            </a:r>
            <a:r>
              <a:rPr lang="nl-NL" dirty="0" err="1"/>
              <a:t>sit</a:t>
            </a:r>
            <a:r>
              <a:rPr lang="nl-NL" dirty="0"/>
              <a:t> </a:t>
            </a:r>
            <a:r>
              <a:rPr lang="nl-NL" dirty="0" err="1"/>
              <a:t>landant</a:t>
            </a:r>
            <a:r>
              <a:rPr lang="nl-NL" dirty="0"/>
              <a:t> </a:t>
            </a:r>
            <a:r>
              <a:rPr lang="nl-NL" dirty="0" err="1"/>
              <a:t>explabo</a:t>
            </a:r>
            <a:r>
              <a:rPr lang="nl-NL" dirty="0"/>
              <a:t>. </a:t>
            </a:r>
            <a:r>
              <a:rPr lang="nl-NL" dirty="0" err="1"/>
              <a:t>Ebitas</a:t>
            </a:r>
            <a:r>
              <a:rPr lang="nl-NL" dirty="0"/>
              <a:t> </a:t>
            </a:r>
            <a:r>
              <a:rPr lang="nl-NL" dirty="0" err="1"/>
              <a:t>sunt</a:t>
            </a:r>
            <a:r>
              <a:rPr lang="nl-NL" dirty="0"/>
              <a:t> </a:t>
            </a:r>
            <a:r>
              <a:rPr lang="nl-NL" dirty="0" err="1"/>
              <a:t>doluptum</a:t>
            </a:r>
            <a:r>
              <a:rPr lang="nl-NL" dirty="0"/>
              <a:t> </a:t>
            </a:r>
            <a:r>
              <a:rPr lang="nl-NL" dirty="0" err="1"/>
              <a:t>alibusdaeces</a:t>
            </a:r>
            <a:r>
              <a:rPr lang="nl-NL" dirty="0"/>
              <a:t> </a:t>
            </a:r>
            <a:r>
              <a:rPr lang="nl-NL" dirty="0" err="1"/>
              <a:t>am</a:t>
            </a:r>
            <a:r>
              <a:rPr lang="nl-NL" dirty="0"/>
              <a:t> </a:t>
            </a:r>
            <a:r>
              <a:rPr lang="nl-NL" dirty="0" err="1"/>
              <a:t>ea</a:t>
            </a:r>
            <a:r>
              <a:rPr lang="nl-NL" dirty="0"/>
              <a:t> in </a:t>
            </a:r>
            <a:r>
              <a:rPr lang="nl-NL" dirty="0" err="1"/>
              <a:t>ped</a:t>
            </a:r>
            <a:r>
              <a:rPr lang="nl-NL" dirty="0"/>
              <a:t> </a:t>
            </a:r>
            <a:r>
              <a:rPr lang="nl-NL" dirty="0" err="1"/>
              <a:t>magnati</a:t>
            </a:r>
            <a:r>
              <a:rPr lang="nl-NL" dirty="0"/>
              <a:t> </a:t>
            </a:r>
            <a:r>
              <a:rPr lang="nl-NL" dirty="0" err="1"/>
              <a:t>niscips</a:t>
            </a:r>
            <a:r>
              <a:rPr lang="nl-NL" dirty="0"/>
              <a:t> </a:t>
            </a:r>
            <a:r>
              <a:rPr lang="nl-NL" dirty="0" err="1"/>
              <a:t>apellessi</a:t>
            </a:r>
            <a:r>
              <a:rPr lang="nl-NL" dirty="0"/>
              <a:t> </a:t>
            </a:r>
            <a:r>
              <a:rPr lang="nl-NL" dirty="0" err="1"/>
              <a:t>omnimin</a:t>
            </a:r>
            <a:r>
              <a:rPr lang="nl-NL" dirty="0"/>
              <a:t> re </a:t>
            </a:r>
            <a:r>
              <a:rPr lang="nl-NL" dirty="0" err="1"/>
              <a:t>parci</a:t>
            </a:r>
            <a:r>
              <a:rPr lang="nl-NL" dirty="0"/>
              <a:t> </a:t>
            </a:r>
            <a:r>
              <a:rPr lang="nl-NL" dirty="0" err="1"/>
              <a:t>derorer</a:t>
            </a:r>
            <a:r>
              <a:rPr lang="nl-NL" dirty="0"/>
              <a:t> </a:t>
            </a:r>
            <a:r>
              <a:rPr lang="nl-NL" dirty="0" err="1"/>
              <a:t>uptatis</a:t>
            </a:r>
            <a:r>
              <a:rPr lang="nl-NL" dirty="0"/>
              <a:t> </a:t>
            </a:r>
            <a:r>
              <a:rPr lang="nl-NL" dirty="0" err="1"/>
              <a:t>ratus</a:t>
            </a:r>
            <a:r>
              <a:rPr lang="nl-NL" dirty="0"/>
              <a:t> </a:t>
            </a:r>
            <a:r>
              <a:rPr lang="nl-NL" dirty="0" err="1"/>
              <a:t>autem</a:t>
            </a:r>
            <a:r>
              <a:rPr lang="nl-NL" dirty="0"/>
              <a:t> ex </a:t>
            </a:r>
            <a:r>
              <a:rPr lang="nl-NL" dirty="0" err="1"/>
              <a:t>explita</a:t>
            </a:r>
            <a:r>
              <a:rPr lang="nl-NL" dirty="0"/>
              <a:t> </a:t>
            </a:r>
            <a:r>
              <a:rPr lang="nl-NL" dirty="0" err="1"/>
              <a:t>cuscipidebis</a:t>
            </a:r>
            <a:r>
              <a:rPr lang="nl-NL" dirty="0"/>
              <a:t> </a:t>
            </a:r>
            <a:r>
              <a:rPr lang="nl-NL" dirty="0" err="1"/>
              <a:t>intis</a:t>
            </a:r>
            <a:r>
              <a:rPr lang="nl-NL" dirty="0"/>
              <a:t> </a:t>
            </a:r>
            <a:r>
              <a:rPr lang="nl-NL" dirty="0" err="1"/>
              <a:t>accus</a:t>
            </a:r>
            <a:r>
              <a:rPr lang="nl-NL" dirty="0"/>
              <a:t>.</a:t>
            </a:r>
          </a:p>
          <a:p>
            <a:pPr lvl="0"/>
            <a:r>
              <a:rPr lang="nl-NL" dirty="0" err="1"/>
              <a:t>Qui</a:t>
            </a:r>
            <a:r>
              <a:rPr lang="nl-NL" dirty="0"/>
              <a:t> dis rent </a:t>
            </a:r>
            <a:r>
              <a:rPr lang="nl-NL" dirty="0" err="1"/>
              <a:t>reptat</a:t>
            </a:r>
            <a:r>
              <a:rPr lang="nl-NL" dirty="0"/>
              <a:t> </a:t>
            </a:r>
            <a:r>
              <a:rPr lang="nl-NL" dirty="0" err="1"/>
              <a:t>vollo</a:t>
            </a:r>
            <a:r>
              <a:rPr lang="nl-NL" dirty="0"/>
              <a:t> </a:t>
            </a:r>
            <a:r>
              <a:rPr lang="nl-NL" dirty="0" err="1"/>
              <a:t>voluptibus</a:t>
            </a:r>
            <a:r>
              <a:rPr lang="nl-NL" dirty="0"/>
              <a:t> </a:t>
            </a:r>
            <a:r>
              <a:rPr lang="nl-NL" dirty="0" err="1"/>
              <a:t>eossimpedi</a:t>
            </a:r>
            <a:r>
              <a:rPr lang="nl-NL" dirty="0"/>
              <a:t> </a:t>
            </a:r>
            <a:r>
              <a:rPr lang="nl-NL" dirty="0" err="1"/>
              <a:t>dolessi</a:t>
            </a:r>
            <a:r>
              <a:rPr lang="nl-NL" dirty="0"/>
              <a:t> </a:t>
            </a:r>
            <a:r>
              <a:rPr lang="nl-NL" dirty="0" err="1"/>
              <a:t>nctibus</a:t>
            </a:r>
            <a:r>
              <a:rPr lang="nl-NL" dirty="0"/>
              <a:t> </a:t>
            </a:r>
            <a:r>
              <a:rPr lang="nl-NL" dirty="0" err="1"/>
              <a:t>sed</a:t>
            </a:r>
            <a:r>
              <a:rPr lang="nl-NL" dirty="0"/>
              <a:t> </a:t>
            </a:r>
            <a:r>
              <a:rPr lang="nl-NL" dirty="0" err="1"/>
              <a:t>qui</a:t>
            </a:r>
            <a:r>
              <a:rPr lang="nl-NL" dirty="0"/>
              <a:t> </a:t>
            </a:r>
            <a:r>
              <a:rPr lang="nl-NL" dirty="0" err="1"/>
              <a:t>vendent</a:t>
            </a:r>
            <a:r>
              <a:rPr lang="nl-NL" dirty="0"/>
              <a:t> </a:t>
            </a:r>
            <a:r>
              <a:rPr lang="nl-NL" dirty="0" err="1"/>
              <a:t>pratatur</a:t>
            </a:r>
            <a:r>
              <a:rPr lang="nl-NL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7584557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[W] Low title + text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3C7DE714-0DFD-4A4B-BBE5-19C6459C43C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80130" y="1651608"/>
            <a:ext cx="4464050" cy="3822700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nl-NL"/>
          </a:p>
        </p:txBody>
      </p:sp>
      <p:sp>
        <p:nvSpPr>
          <p:cNvPr id="14" name="Tijdelijke aanduiding voor tekst 2">
            <a:extLst>
              <a:ext uri="{FF2B5EF4-FFF2-40B4-BE49-F238E27FC236}">
                <a16:creationId xmlns:a16="http://schemas.microsoft.com/office/drawing/2014/main" id="{D34EBF14-0EE2-064C-A433-7C8595F3D75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295420" y="2502286"/>
            <a:ext cx="4648200" cy="103473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lang="fr" sz="2000" smtClean="0">
                <a:effectLst/>
              </a:defRPr>
            </a:lvl1pPr>
          </a:lstStyle>
          <a:p>
            <a:r>
              <a:rPr lang="fr" dirty="0">
                <a:solidFill>
                  <a:srgbClr val="76C19F"/>
                </a:solidFill>
                <a:effectLst/>
                <a:latin typeface="Corbel" panose="020B0503020204020204" pitchFamily="34" charset="0"/>
              </a:rPr>
              <a:t>ONDERTITEL - UPTUSANDIS </a:t>
            </a:r>
          </a:p>
          <a:p>
            <a:r>
              <a:rPr lang="fr" dirty="0">
                <a:solidFill>
                  <a:srgbClr val="76C19F"/>
                </a:solidFill>
                <a:effectLst/>
                <a:latin typeface="Corbel" panose="020B0503020204020204" pitchFamily="34" charset="0"/>
              </a:rPr>
              <a:t>ACEPERE OFFICIMUS ET RE OFFIC TE CORRUNTISSIM</a:t>
            </a:r>
          </a:p>
        </p:txBody>
      </p:sp>
      <p:sp>
        <p:nvSpPr>
          <p:cNvPr id="15" name="Tijdelijke aanduiding voor titel 6">
            <a:extLst>
              <a:ext uri="{FF2B5EF4-FFF2-40B4-BE49-F238E27FC236}">
                <a16:creationId xmlns:a16="http://schemas.microsoft.com/office/drawing/2014/main" id="{064E4BC8-F217-144E-91AE-2835115975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5420" y="1504327"/>
            <a:ext cx="9448780" cy="815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all" baseline="0"/>
            </a:lvl1pPr>
          </a:lstStyle>
          <a:p>
            <a:r>
              <a:rPr lang="nl-NL" dirty="0"/>
              <a:t>TITEL</a:t>
            </a:r>
          </a:p>
        </p:txBody>
      </p:sp>
      <p:sp>
        <p:nvSpPr>
          <p:cNvPr id="6" name="Tijdelijke aanduiding voor tekst 2">
            <a:extLst>
              <a:ext uri="{FF2B5EF4-FFF2-40B4-BE49-F238E27FC236}">
                <a16:creationId xmlns:a16="http://schemas.microsoft.com/office/drawing/2014/main" id="{5F7F2539-407E-1F4E-8091-45382DED0DC8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1295420" y="3719246"/>
            <a:ext cx="4648200" cy="17550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nl-NL" smtClean="0">
                <a:effectLst/>
              </a:defRPr>
            </a:lvl1pPr>
            <a:lvl2pPr>
              <a:buClr>
                <a:schemeClr val="accent1"/>
              </a:buClr>
              <a:defRPr sz="1400" baseline="0"/>
            </a:lvl2pPr>
            <a:lvl3pPr>
              <a:buClr>
                <a:schemeClr val="accent1"/>
              </a:buClr>
              <a:defRPr sz="1400" baseline="0"/>
            </a:lvl3pPr>
            <a:lvl4pPr>
              <a:buClr>
                <a:schemeClr val="accent1"/>
              </a:buClr>
              <a:defRPr sz="1400" baseline="0"/>
            </a:lvl4pPr>
            <a:lvl5pPr>
              <a:buClr>
                <a:schemeClr val="accent1"/>
              </a:buClr>
              <a:defRPr sz="1400" baseline="0"/>
            </a:lvl5pPr>
            <a:lvl6pPr>
              <a:buClr>
                <a:schemeClr val="accent1"/>
              </a:buClr>
              <a:defRPr sz="1400" baseline="0"/>
            </a:lvl6pPr>
            <a:lvl7pPr>
              <a:buClr>
                <a:schemeClr val="accent1"/>
              </a:buClr>
              <a:defRPr sz="1400" baseline="0"/>
            </a:lvl7pPr>
          </a:lstStyle>
          <a:p>
            <a:pPr lvl="0"/>
            <a:r>
              <a:rPr lang="nl-NL" dirty="0" err="1"/>
              <a:t>Ciaectoratum</a:t>
            </a:r>
            <a:r>
              <a:rPr lang="nl-NL" dirty="0"/>
              <a:t> </a:t>
            </a:r>
            <a:r>
              <a:rPr lang="nl-NL" dirty="0" err="1"/>
              <a:t>qui</a:t>
            </a:r>
            <a:r>
              <a:rPr lang="nl-NL" dirty="0"/>
              <a:t> </a:t>
            </a:r>
            <a:r>
              <a:rPr lang="nl-NL" dirty="0" err="1"/>
              <a:t>sinctatet</a:t>
            </a:r>
            <a:r>
              <a:rPr lang="nl-NL" dirty="0"/>
              <a:t> </a:t>
            </a:r>
            <a:r>
              <a:rPr lang="nl-NL" dirty="0" err="1"/>
              <a:t>fugitat</a:t>
            </a:r>
            <a:r>
              <a:rPr lang="nl-NL" dirty="0"/>
              <a:t> </a:t>
            </a:r>
            <a:r>
              <a:rPr lang="nl-NL" dirty="0" err="1"/>
              <a:t>alibus</a:t>
            </a:r>
            <a:r>
              <a:rPr lang="nl-NL" dirty="0"/>
              <a:t> </a:t>
            </a:r>
            <a:r>
              <a:rPr lang="nl-NL" dirty="0" err="1"/>
              <a:t>prore</a:t>
            </a:r>
            <a:r>
              <a:rPr lang="nl-NL" dirty="0"/>
              <a:t> </a:t>
            </a:r>
            <a:r>
              <a:rPr lang="nl-NL" dirty="0" err="1"/>
              <a:t>voluptatur</a:t>
            </a:r>
            <a:r>
              <a:rPr lang="nl-NL" dirty="0"/>
              <a:t> </a:t>
            </a:r>
            <a:r>
              <a:rPr lang="nl-NL" dirty="0" err="1"/>
              <a:t>aut</a:t>
            </a:r>
            <a:r>
              <a:rPr lang="nl-NL" dirty="0"/>
              <a:t> </a:t>
            </a:r>
            <a:r>
              <a:rPr lang="nl-NL" dirty="0" err="1"/>
              <a:t>expernatias</a:t>
            </a:r>
            <a:r>
              <a:rPr lang="nl-NL" dirty="0"/>
              <a:t> </a:t>
            </a:r>
            <a:r>
              <a:rPr lang="nl-NL" dirty="0" err="1"/>
              <a:t>aut</a:t>
            </a:r>
            <a:r>
              <a:rPr lang="nl-NL" dirty="0"/>
              <a:t> a </a:t>
            </a:r>
            <a:r>
              <a:rPr lang="nl-NL" dirty="0" err="1"/>
              <a:t>cus</a:t>
            </a:r>
            <a:r>
              <a:rPr lang="nl-NL" dirty="0"/>
              <a:t> as </a:t>
            </a:r>
            <a:r>
              <a:rPr lang="nl-NL" dirty="0" err="1"/>
              <a:t>veritaqui</a:t>
            </a:r>
            <a:r>
              <a:rPr lang="nl-NL" dirty="0"/>
              <a:t> </a:t>
            </a:r>
            <a:r>
              <a:rPr lang="nl-NL" dirty="0" err="1"/>
              <a:t>nimagnatur</a:t>
            </a:r>
            <a:r>
              <a:rPr lang="nl-NL" dirty="0"/>
              <a:t> </a:t>
            </a:r>
            <a:r>
              <a:rPr lang="nl-NL" dirty="0" err="1"/>
              <a:t>rescima</a:t>
            </a:r>
            <a:r>
              <a:rPr lang="nl-NL" dirty="0"/>
              <a:t> si </a:t>
            </a:r>
            <a:r>
              <a:rPr lang="nl-NL" dirty="0" err="1"/>
              <a:t>nima</a:t>
            </a:r>
            <a:r>
              <a:rPr lang="nl-NL" dirty="0"/>
              <a:t> </a:t>
            </a:r>
            <a:r>
              <a:rPr lang="nl-NL" dirty="0" err="1"/>
              <a:t>sit</a:t>
            </a:r>
            <a:r>
              <a:rPr lang="nl-NL" dirty="0"/>
              <a:t> </a:t>
            </a:r>
            <a:r>
              <a:rPr lang="nl-NL" dirty="0" err="1"/>
              <a:t>landant</a:t>
            </a:r>
            <a:r>
              <a:rPr lang="nl-NL" dirty="0"/>
              <a:t> </a:t>
            </a:r>
            <a:r>
              <a:rPr lang="nl-NL" dirty="0" err="1"/>
              <a:t>explabo</a:t>
            </a:r>
            <a:r>
              <a:rPr lang="nl-NL" dirty="0"/>
              <a:t>. </a:t>
            </a:r>
            <a:r>
              <a:rPr lang="nl-NL" dirty="0" err="1"/>
              <a:t>Ebitas</a:t>
            </a:r>
            <a:r>
              <a:rPr lang="nl-NL" dirty="0"/>
              <a:t> </a:t>
            </a:r>
            <a:r>
              <a:rPr lang="nl-NL" dirty="0" err="1"/>
              <a:t>sunt</a:t>
            </a:r>
            <a:r>
              <a:rPr lang="nl-NL" dirty="0"/>
              <a:t> </a:t>
            </a:r>
            <a:r>
              <a:rPr lang="nl-NL" dirty="0" err="1"/>
              <a:t>doluptum</a:t>
            </a:r>
            <a:r>
              <a:rPr lang="nl-NL" dirty="0"/>
              <a:t> </a:t>
            </a:r>
            <a:r>
              <a:rPr lang="nl-NL" dirty="0" err="1"/>
              <a:t>alibusdaeces</a:t>
            </a:r>
            <a:r>
              <a:rPr lang="nl-NL" dirty="0"/>
              <a:t> </a:t>
            </a:r>
            <a:r>
              <a:rPr lang="nl-NL" dirty="0" err="1"/>
              <a:t>am</a:t>
            </a:r>
            <a:r>
              <a:rPr lang="nl-NL" dirty="0"/>
              <a:t> </a:t>
            </a:r>
            <a:r>
              <a:rPr lang="nl-NL" dirty="0" err="1"/>
              <a:t>ea</a:t>
            </a:r>
            <a:r>
              <a:rPr lang="nl-NL" dirty="0"/>
              <a:t> in </a:t>
            </a:r>
            <a:r>
              <a:rPr lang="nl-NL" dirty="0" err="1"/>
              <a:t>ped</a:t>
            </a:r>
            <a:r>
              <a:rPr lang="nl-NL" dirty="0"/>
              <a:t> </a:t>
            </a:r>
            <a:r>
              <a:rPr lang="nl-NL" dirty="0" err="1"/>
              <a:t>magnati</a:t>
            </a:r>
            <a:r>
              <a:rPr lang="nl-NL" dirty="0"/>
              <a:t> </a:t>
            </a:r>
            <a:r>
              <a:rPr lang="nl-NL" dirty="0" err="1"/>
              <a:t>niscips</a:t>
            </a:r>
            <a:r>
              <a:rPr lang="nl-NL" dirty="0"/>
              <a:t> </a:t>
            </a:r>
            <a:r>
              <a:rPr lang="nl-NL" dirty="0" err="1"/>
              <a:t>apellessi</a:t>
            </a:r>
            <a:r>
              <a:rPr lang="nl-NL" dirty="0"/>
              <a:t> </a:t>
            </a:r>
            <a:r>
              <a:rPr lang="nl-NL" dirty="0" err="1"/>
              <a:t>omnimin</a:t>
            </a:r>
            <a:r>
              <a:rPr lang="nl-NL" dirty="0"/>
              <a:t> re </a:t>
            </a:r>
            <a:r>
              <a:rPr lang="nl-NL" dirty="0" err="1"/>
              <a:t>parci</a:t>
            </a:r>
            <a:r>
              <a:rPr lang="nl-NL" dirty="0"/>
              <a:t> </a:t>
            </a:r>
            <a:r>
              <a:rPr lang="nl-NL" dirty="0" err="1"/>
              <a:t>derorer</a:t>
            </a:r>
            <a:r>
              <a:rPr lang="nl-NL" dirty="0"/>
              <a:t> </a:t>
            </a:r>
            <a:r>
              <a:rPr lang="nl-NL" dirty="0" err="1"/>
              <a:t>uptatis</a:t>
            </a:r>
            <a:r>
              <a:rPr lang="nl-NL" dirty="0"/>
              <a:t> </a:t>
            </a:r>
            <a:r>
              <a:rPr lang="nl-NL" dirty="0" err="1"/>
              <a:t>ratus</a:t>
            </a:r>
            <a:r>
              <a:rPr lang="nl-NL" dirty="0"/>
              <a:t> </a:t>
            </a:r>
            <a:r>
              <a:rPr lang="nl-NL" dirty="0" err="1"/>
              <a:t>autem</a:t>
            </a:r>
            <a:r>
              <a:rPr lang="nl-NL" dirty="0"/>
              <a:t> ex </a:t>
            </a:r>
            <a:r>
              <a:rPr lang="nl-NL" dirty="0" err="1"/>
              <a:t>explita</a:t>
            </a:r>
            <a:r>
              <a:rPr lang="nl-NL" dirty="0"/>
              <a:t> </a:t>
            </a:r>
            <a:r>
              <a:rPr lang="nl-NL" dirty="0" err="1"/>
              <a:t>cuscipidebis</a:t>
            </a:r>
            <a:r>
              <a:rPr lang="nl-NL" dirty="0"/>
              <a:t> </a:t>
            </a:r>
            <a:r>
              <a:rPr lang="nl-NL" dirty="0" err="1"/>
              <a:t>intis</a:t>
            </a:r>
            <a:r>
              <a:rPr lang="nl-NL" dirty="0"/>
              <a:t> </a:t>
            </a:r>
            <a:r>
              <a:rPr lang="nl-NL" dirty="0" err="1"/>
              <a:t>accus</a:t>
            </a:r>
            <a:r>
              <a:rPr lang="nl-NL" dirty="0"/>
              <a:t>.</a:t>
            </a:r>
          </a:p>
          <a:p>
            <a:pPr lvl="0"/>
            <a:r>
              <a:rPr lang="nl-NL" dirty="0" err="1"/>
              <a:t>Qui</a:t>
            </a:r>
            <a:r>
              <a:rPr lang="nl-NL" dirty="0"/>
              <a:t> dis rent </a:t>
            </a:r>
            <a:r>
              <a:rPr lang="nl-NL" dirty="0" err="1"/>
              <a:t>reptat</a:t>
            </a:r>
            <a:r>
              <a:rPr lang="nl-NL" dirty="0"/>
              <a:t> </a:t>
            </a:r>
            <a:r>
              <a:rPr lang="nl-NL" dirty="0" err="1"/>
              <a:t>vollo</a:t>
            </a:r>
            <a:r>
              <a:rPr lang="nl-NL" dirty="0"/>
              <a:t> </a:t>
            </a:r>
            <a:r>
              <a:rPr lang="nl-NL" dirty="0" err="1"/>
              <a:t>voluptibus</a:t>
            </a:r>
            <a:r>
              <a:rPr lang="nl-NL" dirty="0"/>
              <a:t> </a:t>
            </a:r>
            <a:r>
              <a:rPr lang="nl-NL" dirty="0" err="1"/>
              <a:t>eossimpedi</a:t>
            </a:r>
            <a:r>
              <a:rPr lang="nl-NL" dirty="0"/>
              <a:t> </a:t>
            </a:r>
            <a:r>
              <a:rPr lang="nl-NL" dirty="0" err="1"/>
              <a:t>dolessi</a:t>
            </a:r>
            <a:r>
              <a:rPr lang="nl-NL" dirty="0"/>
              <a:t> </a:t>
            </a:r>
            <a:r>
              <a:rPr lang="nl-NL" dirty="0" err="1"/>
              <a:t>nctibus</a:t>
            </a:r>
            <a:r>
              <a:rPr lang="nl-NL" dirty="0"/>
              <a:t> </a:t>
            </a:r>
            <a:r>
              <a:rPr lang="nl-NL" dirty="0" err="1"/>
              <a:t>sed</a:t>
            </a:r>
            <a:r>
              <a:rPr lang="nl-NL" dirty="0"/>
              <a:t> </a:t>
            </a:r>
            <a:r>
              <a:rPr lang="nl-NL" dirty="0" err="1"/>
              <a:t>qui</a:t>
            </a:r>
            <a:r>
              <a:rPr lang="nl-NL" dirty="0"/>
              <a:t> </a:t>
            </a:r>
            <a:r>
              <a:rPr lang="nl-NL" dirty="0" err="1"/>
              <a:t>vendent</a:t>
            </a:r>
            <a:r>
              <a:rPr lang="nl-NL" dirty="0"/>
              <a:t> </a:t>
            </a:r>
            <a:r>
              <a:rPr lang="nl-NL" dirty="0" err="1"/>
              <a:t>pratatur</a:t>
            </a:r>
            <a:r>
              <a:rPr lang="nl-NL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8367795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[W] - Low title 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ianummer 5">
            <a:extLst>
              <a:ext uri="{FF2B5EF4-FFF2-40B4-BE49-F238E27FC236}">
                <a16:creationId xmlns:a16="http://schemas.microsoft.com/office/drawing/2014/main" id="{00559315-8B0A-FB48-B54B-4884AA0D9A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29456"/>
            <a:ext cx="4863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BA7C5E23-A933-964D-9C23-C983711C673D}" type="slidenum">
              <a:rPr lang="nl-NL" smtClean="0"/>
              <a:pPr/>
              <a:t>‹#›</a:t>
            </a:fld>
            <a:endParaRPr lang="nl-NL"/>
          </a:p>
        </p:txBody>
      </p:sp>
      <p:sp>
        <p:nvSpPr>
          <p:cNvPr id="4" name="Tijdelijke aanduiding voor titel 6">
            <a:extLst>
              <a:ext uri="{FF2B5EF4-FFF2-40B4-BE49-F238E27FC236}">
                <a16:creationId xmlns:a16="http://schemas.microsoft.com/office/drawing/2014/main" id="{1A81798C-1332-0741-87E2-ABCAC54EF46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5420" y="1504327"/>
            <a:ext cx="9448780" cy="815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all" baseline="0"/>
            </a:lvl1pPr>
          </a:lstStyle>
          <a:p>
            <a:r>
              <a:rPr lang="nl-NL" dirty="0"/>
              <a:t>TITEL</a:t>
            </a:r>
          </a:p>
        </p:txBody>
      </p:sp>
    </p:spTree>
    <p:extLst>
      <p:ext uri="{BB962C8B-B14F-4D97-AF65-F5344CB8AC3E}">
        <p14:creationId xmlns:p14="http://schemas.microsoft.com/office/powerpoint/2010/main" val="21943018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[G] Low title -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tekst 2">
            <a:extLst>
              <a:ext uri="{FF2B5EF4-FFF2-40B4-BE49-F238E27FC236}">
                <a16:creationId xmlns:a16="http://schemas.microsoft.com/office/drawing/2014/main" id="{1898C36A-A985-7E49-91F9-CD0CBFDAE7D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295420" y="2502286"/>
            <a:ext cx="4648200" cy="103473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lang="fr" sz="2000" smtClean="0">
                <a:effectLst/>
              </a:defRPr>
            </a:lvl1pPr>
          </a:lstStyle>
          <a:p>
            <a:r>
              <a:rPr lang="fr" dirty="0">
                <a:solidFill>
                  <a:srgbClr val="76C19F"/>
                </a:solidFill>
                <a:effectLst/>
                <a:latin typeface="Corbel" panose="020B0503020204020204" pitchFamily="34" charset="0"/>
              </a:rPr>
              <a:t>ONDERTITEL - UPTUSANDIS </a:t>
            </a:r>
          </a:p>
          <a:p>
            <a:r>
              <a:rPr lang="fr" dirty="0">
                <a:solidFill>
                  <a:srgbClr val="76C19F"/>
                </a:solidFill>
                <a:effectLst/>
                <a:latin typeface="Corbel" panose="020B0503020204020204" pitchFamily="34" charset="0"/>
              </a:rPr>
              <a:t>ACEPERE OFFICIMUS ET RE OFFIC TE CORRUNTISSIM</a:t>
            </a:r>
          </a:p>
        </p:txBody>
      </p:sp>
      <p:sp>
        <p:nvSpPr>
          <p:cNvPr id="6" name="Tijdelijke aanduiding voor titel 6">
            <a:extLst>
              <a:ext uri="{FF2B5EF4-FFF2-40B4-BE49-F238E27FC236}">
                <a16:creationId xmlns:a16="http://schemas.microsoft.com/office/drawing/2014/main" id="{D7616C89-1C3C-0E49-AE7C-844BCA5624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5420" y="1504327"/>
            <a:ext cx="9448780" cy="815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all" baseline="0"/>
            </a:lvl1pPr>
          </a:lstStyle>
          <a:p>
            <a:r>
              <a:rPr lang="nl-NL" dirty="0"/>
              <a:t>TITEL</a:t>
            </a:r>
          </a:p>
        </p:txBody>
      </p:sp>
      <p:sp>
        <p:nvSpPr>
          <p:cNvPr id="8" name="Tijdelijke aanduiding voor tekst 2">
            <a:extLst>
              <a:ext uri="{FF2B5EF4-FFF2-40B4-BE49-F238E27FC236}">
                <a16:creationId xmlns:a16="http://schemas.microsoft.com/office/drawing/2014/main" id="{C42DE2AF-60C1-CB44-BD8E-1AA838A8B436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6096000" y="2502286"/>
            <a:ext cx="4648200" cy="29720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/>
            </a:lvl1pPr>
            <a:lvl2pPr>
              <a:buClr>
                <a:schemeClr val="accent1"/>
              </a:buClr>
              <a:defRPr sz="1400" baseline="0"/>
            </a:lvl2pPr>
            <a:lvl3pPr>
              <a:buClr>
                <a:schemeClr val="accent1"/>
              </a:buClr>
              <a:defRPr sz="1400" baseline="0"/>
            </a:lvl3pPr>
            <a:lvl4pPr>
              <a:buClr>
                <a:schemeClr val="accent1"/>
              </a:buClr>
              <a:defRPr sz="1400" baseline="0"/>
            </a:lvl4pPr>
            <a:lvl5pPr>
              <a:buClr>
                <a:schemeClr val="accent1"/>
              </a:buClr>
              <a:defRPr sz="1400" baseline="0"/>
            </a:lvl5pPr>
            <a:lvl6pPr>
              <a:buClr>
                <a:schemeClr val="accent1"/>
              </a:buClr>
              <a:defRPr sz="1400" baseline="0"/>
            </a:lvl6pPr>
            <a:lvl7pPr>
              <a:buClr>
                <a:schemeClr val="accent1"/>
              </a:buClr>
              <a:defRPr sz="1400" baseline="0"/>
            </a:lvl7pPr>
          </a:lstStyle>
          <a:p>
            <a:pPr lvl="0"/>
            <a:r>
              <a:rPr lang="nl-NL" dirty="0" err="1"/>
              <a:t>Ciaectoratum</a:t>
            </a:r>
            <a:r>
              <a:rPr lang="nl-NL" dirty="0"/>
              <a:t> </a:t>
            </a:r>
            <a:r>
              <a:rPr lang="nl-NL" dirty="0" err="1"/>
              <a:t>qui</a:t>
            </a:r>
            <a:r>
              <a:rPr lang="nl-NL" dirty="0"/>
              <a:t> </a:t>
            </a:r>
            <a:r>
              <a:rPr lang="nl-NL" dirty="0" err="1"/>
              <a:t>sinctatet</a:t>
            </a:r>
            <a:r>
              <a:rPr lang="nl-NL" dirty="0"/>
              <a:t> </a:t>
            </a:r>
            <a:r>
              <a:rPr lang="nl-NL" dirty="0" err="1"/>
              <a:t>fugitat</a:t>
            </a:r>
            <a:r>
              <a:rPr lang="nl-NL" dirty="0"/>
              <a:t> </a:t>
            </a:r>
            <a:r>
              <a:rPr lang="nl-NL" dirty="0" err="1"/>
              <a:t>alibus</a:t>
            </a:r>
            <a:r>
              <a:rPr lang="nl-NL" dirty="0"/>
              <a:t> </a:t>
            </a:r>
            <a:r>
              <a:rPr lang="nl-NL" dirty="0" err="1"/>
              <a:t>prore</a:t>
            </a:r>
            <a:r>
              <a:rPr lang="nl-NL" dirty="0"/>
              <a:t> </a:t>
            </a:r>
            <a:r>
              <a:rPr lang="nl-NL" dirty="0" err="1"/>
              <a:t>voluptatur</a:t>
            </a:r>
            <a:r>
              <a:rPr lang="nl-NL" dirty="0"/>
              <a:t> </a:t>
            </a:r>
            <a:r>
              <a:rPr lang="nl-NL" dirty="0" err="1"/>
              <a:t>aut</a:t>
            </a:r>
            <a:r>
              <a:rPr lang="nl-NL" dirty="0"/>
              <a:t> </a:t>
            </a:r>
            <a:r>
              <a:rPr lang="nl-NL" dirty="0" err="1"/>
              <a:t>expernatias</a:t>
            </a:r>
            <a:r>
              <a:rPr lang="nl-NL" dirty="0"/>
              <a:t> </a:t>
            </a:r>
            <a:r>
              <a:rPr lang="nl-NL" dirty="0" err="1"/>
              <a:t>aut</a:t>
            </a:r>
            <a:r>
              <a:rPr lang="nl-NL" dirty="0"/>
              <a:t> a </a:t>
            </a:r>
            <a:r>
              <a:rPr lang="nl-NL" dirty="0" err="1"/>
              <a:t>cus</a:t>
            </a:r>
            <a:r>
              <a:rPr lang="nl-NL" dirty="0"/>
              <a:t> as </a:t>
            </a:r>
            <a:r>
              <a:rPr lang="nl-NL" dirty="0" err="1"/>
              <a:t>veritaqui</a:t>
            </a:r>
            <a:r>
              <a:rPr lang="nl-NL" dirty="0"/>
              <a:t> </a:t>
            </a:r>
            <a:r>
              <a:rPr lang="nl-NL" dirty="0" err="1"/>
              <a:t>nimagnatur</a:t>
            </a:r>
            <a:r>
              <a:rPr lang="nl-NL" dirty="0"/>
              <a:t> </a:t>
            </a:r>
            <a:r>
              <a:rPr lang="nl-NL" dirty="0" err="1"/>
              <a:t>rescima</a:t>
            </a:r>
            <a:r>
              <a:rPr lang="nl-NL" dirty="0"/>
              <a:t> si </a:t>
            </a:r>
            <a:r>
              <a:rPr lang="nl-NL" dirty="0" err="1"/>
              <a:t>nima</a:t>
            </a:r>
            <a:r>
              <a:rPr lang="nl-NL" dirty="0"/>
              <a:t> </a:t>
            </a:r>
            <a:r>
              <a:rPr lang="nl-NL" dirty="0" err="1"/>
              <a:t>sit</a:t>
            </a:r>
            <a:r>
              <a:rPr lang="nl-NL" dirty="0"/>
              <a:t> </a:t>
            </a:r>
            <a:r>
              <a:rPr lang="nl-NL" dirty="0" err="1"/>
              <a:t>landant</a:t>
            </a:r>
            <a:r>
              <a:rPr lang="nl-NL" dirty="0"/>
              <a:t> </a:t>
            </a:r>
            <a:r>
              <a:rPr lang="nl-NL" dirty="0" err="1"/>
              <a:t>explabo</a:t>
            </a:r>
            <a:r>
              <a:rPr lang="nl-NL" dirty="0"/>
              <a:t>. </a:t>
            </a:r>
            <a:r>
              <a:rPr lang="nl-NL" dirty="0" err="1"/>
              <a:t>Ebitas</a:t>
            </a:r>
            <a:r>
              <a:rPr lang="nl-NL" dirty="0"/>
              <a:t> </a:t>
            </a:r>
            <a:r>
              <a:rPr lang="nl-NL" dirty="0" err="1"/>
              <a:t>sunt</a:t>
            </a:r>
            <a:r>
              <a:rPr lang="nl-NL" dirty="0"/>
              <a:t> </a:t>
            </a:r>
            <a:r>
              <a:rPr lang="nl-NL" dirty="0" err="1"/>
              <a:t>doluptum</a:t>
            </a:r>
            <a:r>
              <a:rPr lang="nl-NL" dirty="0"/>
              <a:t> </a:t>
            </a:r>
            <a:r>
              <a:rPr lang="nl-NL" dirty="0" err="1"/>
              <a:t>alibusdaeces</a:t>
            </a:r>
            <a:r>
              <a:rPr lang="nl-NL" dirty="0"/>
              <a:t> </a:t>
            </a:r>
            <a:r>
              <a:rPr lang="nl-NL" dirty="0" err="1"/>
              <a:t>am</a:t>
            </a:r>
            <a:r>
              <a:rPr lang="nl-NL" dirty="0"/>
              <a:t> </a:t>
            </a:r>
            <a:r>
              <a:rPr lang="nl-NL" dirty="0" err="1"/>
              <a:t>ea</a:t>
            </a:r>
            <a:r>
              <a:rPr lang="nl-NL" dirty="0"/>
              <a:t> in </a:t>
            </a:r>
            <a:r>
              <a:rPr lang="nl-NL" dirty="0" err="1"/>
              <a:t>ped</a:t>
            </a:r>
            <a:r>
              <a:rPr lang="nl-NL" dirty="0"/>
              <a:t> </a:t>
            </a:r>
            <a:r>
              <a:rPr lang="nl-NL" dirty="0" err="1"/>
              <a:t>magnati</a:t>
            </a:r>
            <a:r>
              <a:rPr lang="nl-NL" dirty="0"/>
              <a:t> </a:t>
            </a:r>
            <a:r>
              <a:rPr lang="nl-NL" dirty="0" err="1"/>
              <a:t>niscips</a:t>
            </a:r>
            <a:r>
              <a:rPr lang="nl-NL" dirty="0"/>
              <a:t> </a:t>
            </a:r>
            <a:r>
              <a:rPr lang="nl-NL" dirty="0" err="1"/>
              <a:t>apellessi</a:t>
            </a:r>
            <a:r>
              <a:rPr lang="nl-NL" dirty="0"/>
              <a:t> </a:t>
            </a:r>
            <a:r>
              <a:rPr lang="nl-NL" dirty="0" err="1"/>
              <a:t>omnimin</a:t>
            </a:r>
            <a:r>
              <a:rPr lang="nl-NL" dirty="0"/>
              <a:t> re </a:t>
            </a:r>
            <a:r>
              <a:rPr lang="nl-NL" dirty="0" err="1"/>
              <a:t>parci</a:t>
            </a:r>
            <a:r>
              <a:rPr lang="nl-NL" dirty="0"/>
              <a:t> </a:t>
            </a:r>
            <a:r>
              <a:rPr lang="nl-NL" dirty="0" err="1"/>
              <a:t>derorer</a:t>
            </a:r>
            <a:r>
              <a:rPr lang="nl-NL" dirty="0"/>
              <a:t> </a:t>
            </a:r>
            <a:r>
              <a:rPr lang="nl-NL" dirty="0" err="1"/>
              <a:t>uptatis</a:t>
            </a:r>
            <a:r>
              <a:rPr lang="nl-NL" dirty="0"/>
              <a:t> </a:t>
            </a:r>
            <a:r>
              <a:rPr lang="nl-NL" dirty="0" err="1"/>
              <a:t>ratus</a:t>
            </a:r>
            <a:r>
              <a:rPr lang="nl-NL" dirty="0"/>
              <a:t> </a:t>
            </a:r>
            <a:r>
              <a:rPr lang="nl-NL" dirty="0" err="1"/>
              <a:t>autem</a:t>
            </a:r>
            <a:r>
              <a:rPr lang="nl-NL" dirty="0"/>
              <a:t> ex </a:t>
            </a:r>
            <a:r>
              <a:rPr lang="nl-NL" dirty="0" err="1"/>
              <a:t>explita</a:t>
            </a:r>
            <a:r>
              <a:rPr lang="nl-NL" dirty="0"/>
              <a:t> </a:t>
            </a:r>
            <a:r>
              <a:rPr lang="nl-NL" dirty="0" err="1"/>
              <a:t>cuscipidebis</a:t>
            </a:r>
            <a:r>
              <a:rPr lang="nl-NL" dirty="0"/>
              <a:t> </a:t>
            </a:r>
            <a:r>
              <a:rPr lang="nl-NL" dirty="0" err="1"/>
              <a:t>intis</a:t>
            </a:r>
            <a:r>
              <a:rPr lang="nl-NL" dirty="0"/>
              <a:t> </a:t>
            </a:r>
            <a:r>
              <a:rPr lang="nl-NL" dirty="0" err="1"/>
              <a:t>accus</a:t>
            </a:r>
            <a:r>
              <a:rPr lang="nl-NL" dirty="0"/>
              <a:t>.</a:t>
            </a:r>
          </a:p>
          <a:p>
            <a:pPr lvl="0"/>
            <a:r>
              <a:rPr lang="nl-NL" dirty="0" err="1"/>
              <a:t>Qui</a:t>
            </a:r>
            <a:r>
              <a:rPr lang="nl-NL" dirty="0"/>
              <a:t> dis rent </a:t>
            </a:r>
            <a:r>
              <a:rPr lang="nl-NL" dirty="0" err="1"/>
              <a:t>reptat</a:t>
            </a:r>
            <a:r>
              <a:rPr lang="nl-NL" dirty="0"/>
              <a:t> </a:t>
            </a:r>
            <a:r>
              <a:rPr lang="nl-NL" dirty="0" err="1"/>
              <a:t>vollo</a:t>
            </a:r>
            <a:r>
              <a:rPr lang="nl-NL" dirty="0"/>
              <a:t> </a:t>
            </a:r>
            <a:r>
              <a:rPr lang="nl-NL" dirty="0" err="1"/>
              <a:t>voluptibus</a:t>
            </a:r>
            <a:r>
              <a:rPr lang="nl-NL" dirty="0"/>
              <a:t> </a:t>
            </a:r>
            <a:r>
              <a:rPr lang="nl-NL" dirty="0" err="1"/>
              <a:t>eossimpedi</a:t>
            </a:r>
            <a:r>
              <a:rPr lang="nl-NL" dirty="0"/>
              <a:t> </a:t>
            </a:r>
            <a:r>
              <a:rPr lang="nl-NL" dirty="0" err="1"/>
              <a:t>dolessi</a:t>
            </a:r>
            <a:r>
              <a:rPr lang="nl-NL" dirty="0"/>
              <a:t> </a:t>
            </a:r>
            <a:r>
              <a:rPr lang="nl-NL" dirty="0" err="1"/>
              <a:t>nctibus</a:t>
            </a:r>
            <a:r>
              <a:rPr lang="nl-NL" dirty="0"/>
              <a:t> </a:t>
            </a:r>
            <a:r>
              <a:rPr lang="nl-NL" dirty="0" err="1"/>
              <a:t>sed</a:t>
            </a:r>
            <a:r>
              <a:rPr lang="nl-NL" dirty="0"/>
              <a:t> </a:t>
            </a:r>
            <a:r>
              <a:rPr lang="nl-NL" dirty="0" err="1"/>
              <a:t>qui</a:t>
            </a:r>
            <a:r>
              <a:rPr lang="nl-NL" dirty="0"/>
              <a:t> </a:t>
            </a:r>
            <a:r>
              <a:rPr lang="nl-NL" dirty="0" err="1"/>
              <a:t>vendent</a:t>
            </a:r>
            <a:r>
              <a:rPr lang="nl-NL" dirty="0"/>
              <a:t> </a:t>
            </a:r>
            <a:r>
              <a:rPr lang="nl-NL" dirty="0" err="1"/>
              <a:t>pratatur</a:t>
            </a:r>
            <a:r>
              <a:rPr lang="nl-NL" dirty="0"/>
              <a:t>?</a:t>
            </a:r>
          </a:p>
          <a:p>
            <a:pPr lvl="0"/>
            <a:endParaRPr lang="nl-NL" dirty="0"/>
          </a:p>
          <a:p>
            <a:pPr lvl="0"/>
            <a:r>
              <a:rPr lang="nl-NL" dirty="0" err="1"/>
              <a:t>Ciaectoratum</a:t>
            </a:r>
            <a:r>
              <a:rPr lang="nl-NL" dirty="0"/>
              <a:t> </a:t>
            </a:r>
            <a:r>
              <a:rPr lang="nl-NL" dirty="0" err="1"/>
              <a:t>qui</a:t>
            </a:r>
            <a:r>
              <a:rPr lang="nl-NL" dirty="0"/>
              <a:t> </a:t>
            </a:r>
            <a:r>
              <a:rPr lang="nl-NL" dirty="0" err="1"/>
              <a:t>sinctatet</a:t>
            </a:r>
            <a:r>
              <a:rPr lang="nl-NL" dirty="0"/>
              <a:t> </a:t>
            </a:r>
            <a:r>
              <a:rPr lang="nl-NL" dirty="0" err="1"/>
              <a:t>fugitat</a:t>
            </a:r>
            <a:r>
              <a:rPr lang="nl-NL" dirty="0"/>
              <a:t> </a:t>
            </a:r>
            <a:r>
              <a:rPr lang="nl-NL" dirty="0" err="1"/>
              <a:t>alibus</a:t>
            </a:r>
            <a:r>
              <a:rPr lang="nl-NL" dirty="0"/>
              <a:t> </a:t>
            </a:r>
            <a:r>
              <a:rPr lang="nl-NL" dirty="0" err="1"/>
              <a:t>prore</a:t>
            </a:r>
            <a:r>
              <a:rPr lang="nl-NL" dirty="0"/>
              <a:t> </a:t>
            </a:r>
            <a:r>
              <a:rPr lang="nl-NL" dirty="0" err="1"/>
              <a:t>voluptatur</a:t>
            </a:r>
            <a:r>
              <a:rPr lang="nl-NL" dirty="0"/>
              <a:t> </a:t>
            </a:r>
            <a:r>
              <a:rPr lang="nl-NL" dirty="0" err="1"/>
              <a:t>aut</a:t>
            </a:r>
            <a:r>
              <a:rPr lang="nl-NL" dirty="0"/>
              <a:t> </a:t>
            </a:r>
            <a:r>
              <a:rPr lang="nl-NL" dirty="0" err="1"/>
              <a:t>expernatias</a:t>
            </a:r>
            <a:r>
              <a:rPr lang="nl-NL" dirty="0"/>
              <a:t> </a:t>
            </a:r>
            <a:r>
              <a:rPr lang="nl-NL" dirty="0" err="1"/>
              <a:t>aut</a:t>
            </a:r>
            <a:r>
              <a:rPr lang="nl-NL" dirty="0"/>
              <a:t> a </a:t>
            </a:r>
            <a:r>
              <a:rPr lang="nl-NL" dirty="0" err="1"/>
              <a:t>cus</a:t>
            </a:r>
            <a:r>
              <a:rPr lang="nl-NL" dirty="0"/>
              <a:t> as </a:t>
            </a:r>
            <a:r>
              <a:rPr lang="nl-NL" dirty="0" err="1"/>
              <a:t>veritaqui</a:t>
            </a:r>
            <a:r>
              <a:rPr lang="nl-NL" dirty="0"/>
              <a:t> </a:t>
            </a:r>
            <a:r>
              <a:rPr lang="nl-NL" dirty="0" err="1"/>
              <a:t>nimagnatur</a:t>
            </a:r>
            <a:r>
              <a:rPr lang="nl-NL" dirty="0"/>
              <a:t> </a:t>
            </a:r>
            <a:r>
              <a:rPr lang="nl-NL" dirty="0" err="1"/>
              <a:t>rescima</a:t>
            </a:r>
            <a:r>
              <a:rPr lang="nl-NL" dirty="0"/>
              <a:t> si </a:t>
            </a:r>
            <a:r>
              <a:rPr lang="nl-NL" dirty="0" err="1"/>
              <a:t>nima</a:t>
            </a:r>
            <a:r>
              <a:rPr lang="nl-NL" dirty="0"/>
              <a:t> </a:t>
            </a:r>
            <a:r>
              <a:rPr lang="nl-NL" dirty="0" err="1"/>
              <a:t>sit</a:t>
            </a:r>
            <a:r>
              <a:rPr lang="nl-NL" dirty="0"/>
              <a:t> </a:t>
            </a:r>
            <a:r>
              <a:rPr lang="nl-NL" dirty="0" err="1"/>
              <a:t>landant</a:t>
            </a:r>
            <a:r>
              <a:rPr lang="nl-NL" dirty="0"/>
              <a:t> </a:t>
            </a:r>
            <a:r>
              <a:rPr lang="nl-NL" dirty="0" err="1"/>
              <a:t>explabo</a:t>
            </a:r>
            <a:r>
              <a:rPr lang="nl-NL" dirty="0"/>
              <a:t>. </a:t>
            </a:r>
            <a:r>
              <a:rPr lang="nl-NL" dirty="0" err="1"/>
              <a:t>Ebitas</a:t>
            </a:r>
            <a:r>
              <a:rPr lang="nl-NL" dirty="0"/>
              <a:t> </a:t>
            </a:r>
            <a:r>
              <a:rPr lang="nl-NL" dirty="0" err="1"/>
              <a:t>sunt</a:t>
            </a:r>
            <a:r>
              <a:rPr lang="nl-NL" dirty="0"/>
              <a:t> </a:t>
            </a:r>
            <a:r>
              <a:rPr lang="nl-NL" dirty="0" err="1"/>
              <a:t>doluptum</a:t>
            </a:r>
            <a:r>
              <a:rPr lang="nl-NL" dirty="0"/>
              <a:t> </a:t>
            </a:r>
            <a:r>
              <a:rPr lang="nl-NL" dirty="0" err="1"/>
              <a:t>alibusdaeces</a:t>
            </a:r>
            <a:r>
              <a:rPr lang="nl-NL" dirty="0"/>
              <a:t> </a:t>
            </a:r>
            <a:r>
              <a:rPr lang="nl-NL" dirty="0" err="1"/>
              <a:t>am</a:t>
            </a:r>
            <a:r>
              <a:rPr lang="nl-NL" dirty="0"/>
              <a:t> </a:t>
            </a:r>
            <a:r>
              <a:rPr lang="nl-NL" dirty="0" err="1"/>
              <a:t>ea</a:t>
            </a:r>
            <a:r>
              <a:rPr lang="nl-NL" dirty="0"/>
              <a:t> in </a:t>
            </a:r>
            <a:r>
              <a:rPr lang="nl-NL" dirty="0" err="1"/>
              <a:t>ped</a:t>
            </a:r>
            <a:r>
              <a:rPr lang="nl-NL" dirty="0"/>
              <a:t> </a:t>
            </a:r>
            <a:r>
              <a:rPr lang="nl-NL" dirty="0" err="1"/>
              <a:t>magnati</a:t>
            </a:r>
            <a:r>
              <a:rPr lang="nl-NL" dirty="0"/>
              <a:t> </a:t>
            </a:r>
            <a:r>
              <a:rPr lang="nl-NL" dirty="0" err="1"/>
              <a:t>niscips</a:t>
            </a:r>
            <a:r>
              <a:rPr lang="nl-NL" dirty="0"/>
              <a:t> </a:t>
            </a:r>
            <a:r>
              <a:rPr lang="nl-NL" dirty="0" err="1"/>
              <a:t>apellessi</a:t>
            </a:r>
            <a:r>
              <a:rPr lang="nl-NL" dirty="0"/>
              <a:t> </a:t>
            </a:r>
            <a:r>
              <a:rPr lang="nl-NL" dirty="0" err="1"/>
              <a:t>omnimin</a:t>
            </a:r>
            <a:r>
              <a:rPr lang="nl-NL" dirty="0"/>
              <a:t> re </a:t>
            </a:r>
            <a:r>
              <a:rPr lang="nl-NL" dirty="0" err="1"/>
              <a:t>parci</a:t>
            </a:r>
            <a:r>
              <a:rPr lang="nl-NL" dirty="0"/>
              <a:t> </a:t>
            </a:r>
            <a:r>
              <a:rPr lang="nl-NL" dirty="0" err="1"/>
              <a:t>derorer</a:t>
            </a:r>
            <a:r>
              <a:rPr lang="nl-NL" dirty="0"/>
              <a:t> </a:t>
            </a:r>
            <a:r>
              <a:rPr lang="nl-NL" dirty="0" err="1"/>
              <a:t>uptatis</a:t>
            </a:r>
            <a:r>
              <a:rPr lang="nl-NL" dirty="0"/>
              <a:t> </a:t>
            </a:r>
            <a:r>
              <a:rPr lang="nl-NL" dirty="0" err="1"/>
              <a:t>ratus</a:t>
            </a:r>
            <a:r>
              <a:rPr lang="nl-NL" dirty="0"/>
              <a:t> </a:t>
            </a:r>
            <a:r>
              <a:rPr lang="nl-NL" dirty="0" err="1"/>
              <a:t>autem</a:t>
            </a:r>
            <a:r>
              <a:rPr lang="nl-NL" dirty="0"/>
              <a:t> ex </a:t>
            </a:r>
            <a:r>
              <a:rPr lang="nl-NL" dirty="0" err="1"/>
              <a:t>explita</a:t>
            </a:r>
            <a:r>
              <a:rPr lang="nl-NL" dirty="0"/>
              <a:t> </a:t>
            </a:r>
            <a:r>
              <a:rPr lang="nl-NL" dirty="0" err="1"/>
              <a:t>cuscipidebis</a:t>
            </a:r>
            <a:r>
              <a:rPr lang="nl-NL" dirty="0"/>
              <a:t> </a:t>
            </a:r>
            <a:r>
              <a:rPr lang="nl-NL" dirty="0" err="1"/>
              <a:t>intis</a:t>
            </a:r>
            <a:r>
              <a:rPr lang="nl-NL" dirty="0"/>
              <a:t> </a:t>
            </a:r>
            <a:r>
              <a:rPr lang="nl-NL" dirty="0" err="1"/>
              <a:t>accus</a:t>
            </a:r>
            <a:r>
              <a:rPr lang="nl-NL" dirty="0"/>
              <a:t>.</a:t>
            </a:r>
          </a:p>
          <a:p>
            <a:pPr lvl="0"/>
            <a:endParaRPr lang="nl-NL" dirty="0"/>
          </a:p>
        </p:txBody>
      </p:sp>
      <p:sp>
        <p:nvSpPr>
          <p:cNvPr id="9" name="Tijdelijke aanduiding voor tekst 2">
            <a:extLst>
              <a:ext uri="{FF2B5EF4-FFF2-40B4-BE49-F238E27FC236}">
                <a16:creationId xmlns:a16="http://schemas.microsoft.com/office/drawing/2014/main" id="{1E490438-D46E-8F4C-8D28-CDAC1A7CCD1D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1295420" y="3719246"/>
            <a:ext cx="4648200" cy="17550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nl-NL" smtClean="0">
                <a:effectLst/>
              </a:defRPr>
            </a:lvl1pPr>
            <a:lvl2pPr>
              <a:buClr>
                <a:schemeClr val="accent1"/>
              </a:buClr>
              <a:defRPr sz="1400" baseline="0"/>
            </a:lvl2pPr>
            <a:lvl3pPr>
              <a:buClr>
                <a:schemeClr val="accent1"/>
              </a:buClr>
              <a:defRPr sz="1400" baseline="0"/>
            </a:lvl3pPr>
            <a:lvl4pPr>
              <a:buClr>
                <a:schemeClr val="accent1"/>
              </a:buClr>
              <a:defRPr sz="1400" baseline="0"/>
            </a:lvl4pPr>
            <a:lvl5pPr>
              <a:buClr>
                <a:schemeClr val="accent1"/>
              </a:buClr>
              <a:defRPr sz="1400" baseline="0"/>
            </a:lvl5pPr>
            <a:lvl6pPr>
              <a:buClr>
                <a:schemeClr val="accent1"/>
              </a:buClr>
              <a:defRPr sz="1400" baseline="0"/>
            </a:lvl6pPr>
            <a:lvl7pPr>
              <a:buClr>
                <a:schemeClr val="accent1"/>
              </a:buClr>
              <a:defRPr sz="1400" baseline="0"/>
            </a:lvl7pPr>
          </a:lstStyle>
          <a:p>
            <a:pPr lvl="0"/>
            <a:r>
              <a:rPr lang="nl-NL" dirty="0" err="1"/>
              <a:t>Ciaectoratum</a:t>
            </a:r>
            <a:r>
              <a:rPr lang="nl-NL" dirty="0"/>
              <a:t> </a:t>
            </a:r>
            <a:r>
              <a:rPr lang="nl-NL" dirty="0" err="1"/>
              <a:t>qui</a:t>
            </a:r>
            <a:r>
              <a:rPr lang="nl-NL" dirty="0"/>
              <a:t> </a:t>
            </a:r>
            <a:r>
              <a:rPr lang="nl-NL" dirty="0" err="1"/>
              <a:t>sinctatet</a:t>
            </a:r>
            <a:r>
              <a:rPr lang="nl-NL" dirty="0"/>
              <a:t> </a:t>
            </a:r>
            <a:r>
              <a:rPr lang="nl-NL" dirty="0" err="1"/>
              <a:t>fugitat</a:t>
            </a:r>
            <a:r>
              <a:rPr lang="nl-NL" dirty="0"/>
              <a:t> </a:t>
            </a:r>
            <a:r>
              <a:rPr lang="nl-NL" dirty="0" err="1"/>
              <a:t>alibus</a:t>
            </a:r>
            <a:r>
              <a:rPr lang="nl-NL" dirty="0"/>
              <a:t> </a:t>
            </a:r>
            <a:r>
              <a:rPr lang="nl-NL" dirty="0" err="1"/>
              <a:t>prore</a:t>
            </a:r>
            <a:r>
              <a:rPr lang="nl-NL" dirty="0"/>
              <a:t> </a:t>
            </a:r>
            <a:r>
              <a:rPr lang="nl-NL" dirty="0" err="1"/>
              <a:t>voluptatur</a:t>
            </a:r>
            <a:r>
              <a:rPr lang="nl-NL" dirty="0"/>
              <a:t> </a:t>
            </a:r>
            <a:r>
              <a:rPr lang="nl-NL" dirty="0" err="1"/>
              <a:t>aut</a:t>
            </a:r>
            <a:r>
              <a:rPr lang="nl-NL" dirty="0"/>
              <a:t> </a:t>
            </a:r>
            <a:r>
              <a:rPr lang="nl-NL" dirty="0" err="1"/>
              <a:t>expernatias</a:t>
            </a:r>
            <a:r>
              <a:rPr lang="nl-NL" dirty="0"/>
              <a:t> </a:t>
            </a:r>
            <a:r>
              <a:rPr lang="nl-NL" dirty="0" err="1"/>
              <a:t>aut</a:t>
            </a:r>
            <a:r>
              <a:rPr lang="nl-NL" dirty="0"/>
              <a:t> a </a:t>
            </a:r>
            <a:r>
              <a:rPr lang="nl-NL" dirty="0" err="1"/>
              <a:t>cus</a:t>
            </a:r>
            <a:r>
              <a:rPr lang="nl-NL" dirty="0"/>
              <a:t> as </a:t>
            </a:r>
            <a:r>
              <a:rPr lang="nl-NL" dirty="0" err="1"/>
              <a:t>veritaqui</a:t>
            </a:r>
            <a:r>
              <a:rPr lang="nl-NL" dirty="0"/>
              <a:t> </a:t>
            </a:r>
            <a:r>
              <a:rPr lang="nl-NL" dirty="0" err="1"/>
              <a:t>nimagnatur</a:t>
            </a:r>
            <a:r>
              <a:rPr lang="nl-NL" dirty="0"/>
              <a:t> </a:t>
            </a:r>
            <a:r>
              <a:rPr lang="nl-NL" dirty="0" err="1"/>
              <a:t>rescima</a:t>
            </a:r>
            <a:r>
              <a:rPr lang="nl-NL" dirty="0"/>
              <a:t> si </a:t>
            </a:r>
            <a:r>
              <a:rPr lang="nl-NL" dirty="0" err="1"/>
              <a:t>nima</a:t>
            </a:r>
            <a:r>
              <a:rPr lang="nl-NL" dirty="0"/>
              <a:t> </a:t>
            </a:r>
            <a:r>
              <a:rPr lang="nl-NL" dirty="0" err="1"/>
              <a:t>sit</a:t>
            </a:r>
            <a:r>
              <a:rPr lang="nl-NL" dirty="0"/>
              <a:t> </a:t>
            </a:r>
            <a:r>
              <a:rPr lang="nl-NL" dirty="0" err="1"/>
              <a:t>landant</a:t>
            </a:r>
            <a:r>
              <a:rPr lang="nl-NL" dirty="0"/>
              <a:t> </a:t>
            </a:r>
            <a:r>
              <a:rPr lang="nl-NL" dirty="0" err="1"/>
              <a:t>explabo</a:t>
            </a:r>
            <a:r>
              <a:rPr lang="nl-NL" dirty="0"/>
              <a:t>. </a:t>
            </a:r>
            <a:r>
              <a:rPr lang="nl-NL" dirty="0" err="1"/>
              <a:t>Ebitas</a:t>
            </a:r>
            <a:r>
              <a:rPr lang="nl-NL" dirty="0"/>
              <a:t> </a:t>
            </a:r>
            <a:r>
              <a:rPr lang="nl-NL" dirty="0" err="1"/>
              <a:t>sunt</a:t>
            </a:r>
            <a:r>
              <a:rPr lang="nl-NL" dirty="0"/>
              <a:t> </a:t>
            </a:r>
            <a:r>
              <a:rPr lang="nl-NL" dirty="0" err="1"/>
              <a:t>doluptum</a:t>
            </a:r>
            <a:r>
              <a:rPr lang="nl-NL" dirty="0"/>
              <a:t> </a:t>
            </a:r>
            <a:r>
              <a:rPr lang="nl-NL" dirty="0" err="1"/>
              <a:t>alibusdaeces</a:t>
            </a:r>
            <a:r>
              <a:rPr lang="nl-NL" dirty="0"/>
              <a:t> </a:t>
            </a:r>
            <a:r>
              <a:rPr lang="nl-NL" dirty="0" err="1"/>
              <a:t>am</a:t>
            </a:r>
            <a:r>
              <a:rPr lang="nl-NL" dirty="0"/>
              <a:t> </a:t>
            </a:r>
            <a:r>
              <a:rPr lang="nl-NL" dirty="0" err="1"/>
              <a:t>ea</a:t>
            </a:r>
            <a:r>
              <a:rPr lang="nl-NL" dirty="0"/>
              <a:t> in </a:t>
            </a:r>
            <a:r>
              <a:rPr lang="nl-NL" dirty="0" err="1"/>
              <a:t>ped</a:t>
            </a:r>
            <a:r>
              <a:rPr lang="nl-NL" dirty="0"/>
              <a:t> </a:t>
            </a:r>
            <a:r>
              <a:rPr lang="nl-NL" dirty="0" err="1"/>
              <a:t>magnati</a:t>
            </a:r>
            <a:r>
              <a:rPr lang="nl-NL" dirty="0"/>
              <a:t> </a:t>
            </a:r>
            <a:r>
              <a:rPr lang="nl-NL" dirty="0" err="1"/>
              <a:t>niscips</a:t>
            </a:r>
            <a:r>
              <a:rPr lang="nl-NL" dirty="0"/>
              <a:t> </a:t>
            </a:r>
            <a:r>
              <a:rPr lang="nl-NL" dirty="0" err="1"/>
              <a:t>apellessi</a:t>
            </a:r>
            <a:r>
              <a:rPr lang="nl-NL" dirty="0"/>
              <a:t> </a:t>
            </a:r>
            <a:r>
              <a:rPr lang="nl-NL" dirty="0" err="1"/>
              <a:t>omnimin</a:t>
            </a:r>
            <a:r>
              <a:rPr lang="nl-NL" dirty="0"/>
              <a:t> re </a:t>
            </a:r>
            <a:r>
              <a:rPr lang="nl-NL" dirty="0" err="1"/>
              <a:t>parci</a:t>
            </a:r>
            <a:r>
              <a:rPr lang="nl-NL" dirty="0"/>
              <a:t> </a:t>
            </a:r>
            <a:r>
              <a:rPr lang="nl-NL" dirty="0" err="1"/>
              <a:t>derorer</a:t>
            </a:r>
            <a:r>
              <a:rPr lang="nl-NL" dirty="0"/>
              <a:t> </a:t>
            </a:r>
            <a:r>
              <a:rPr lang="nl-NL" dirty="0" err="1"/>
              <a:t>uptatis</a:t>
            </a:r>
            <a:r>
              <a:rPr lang="nl-NL" dirty="0"/>
              <a:t> </a:t>
            </a:r>
            <a:r>
              <a:rPr lang="nl-NL" dirty="0" err="1"/>
              <a:t>ratus</a:t>
            </a:r>
            <a:r>
              <a:rPr lang="nl-NL" dirty="0"/>
              <a:t> </a:t>
            </a:r>
            <a:r>
              <a:rPr lang="nl-NL" dirty="0" err="1"/>
              <a:t>autem</a:t>
            </a:r>
            <a:r>
              <a:rPr lang="nl-NL" dirty="0"/>
              <a:t> ex </a:t>
            </a:r>
            <a:r>
              <a:rPr lang="nl-NL" dirty="0" err="1"/>
              <a:t>explita</a:t>
            </a:r>
            <a:r>
              <a:rPr lang="nl-NL" dirty="0"/>
              <a:t> </a:t>
            </a:r>
            <a:r>
              <a:rPr lang="nl-NL" dirty="0" err="1"/>
              <a:t>cuscipidebis</a:t>
            </a:r>
            <a:r>
              <a:rPr lang="nl-NL" dirty="0"/>
              <a:t> </a:t>
            </a:r>
            <a:r>
              <a:rPr lang="nl-NL" dirty="0" err="1"/>
              <a:t>intis</a:t>
            </a:r>
            <a:r>
              <a:rPr lang="nl-NL" dirty="0"/>
              <a:t> </a:t>
            </a:r>
            <a:r>
              <a:rPr lang="nl-NL" dirty="0" err="1"/>
              <a:t>accus</a:t>
            </a:r>
            <a:r>
              <a:rPr lang="nl-NL" dirty="0"/>
              <a:t>.</a:t>
            </a:r>
          </a:p>
          <a:p>
            <a:pPr lvl="0"/>
            <a:r>
              <a:rPr lang="nl-NL" dirty="0" err="1"/>
              <a:t>Qui</a:t>
            </a:r>
            <a:r>
              <a:rPr lang="nl-NL" dirty="0"/>
              <a:t> dis rent </a:t>
            </a:r>
            <a:r>
              <a:rPr lang="nl-NL" dirty="0" err="1"/>
              <a:t>reptat</a:t>
            </a:r>
            <a:r>
              <a:rPr lang="nl-NL" dirty="0"/>
              <a:t> </a:t>
            </a:r>
            <a:r>
              <a:rPr lang="nl-NL" dirty="0" err="1"/>
              <a:t>vollo</a:t>
            </a:r>
            <a:r>
              <a:rPr lang="nl-NL" dirty="0"/>
              <a:t> </a:t>
            </a:r>
            <a:r>
              <a:rPr lang="nl-NL" dirty="0" err="1"/>
              <a:t>voluptibus</a:t>
            </a:r>
            <a:r>
              <a:rPr lang="nl-NL" dirty="0"/>
              <a:t> </a:t>
            </a:r>
            <a:r>
              <a:rPr lang="nl-NL" dirty="0" err="1"/>
              <a:t>eossimpedi</a:t>
            </a:r>
            <a:r>
              <a:rPr lang="nl-NL" dirty="0"/>
              <a:t> </a:t>
            </a:r>
            <a:r>
              <a:rPr lang="nl-NL" dirty="0" err="1"/>
              <a:t>dolessi</a:t>
            </a:r>
            <a:r>
              <a:rPr lang="nl-NL" dirty="0"/>
              <a:t> </a:t>
            </a:r>
            <a:r>
              <a:rPr lang="nl-NL" dirty="0" err="1"/>
              <a:t>nctibus</a:t>
            </a:r>
            <a:r>
              <a:rPr lang="nl-NL" dirty="0"/>
              <a:t> </a:t>
            </a:r>
            <a:r>
              <a:rPr lang="nl-NL" dirty="0" err="1"/>
              <a:t>sed</a:t>
            </a:r>
            <a:r>
              <a:rPr lang="nl-NL" dirty="0"/>
              <a:t> </a:t>
            </a:r>
            <a:r>
              <a:rPr lang="nl-NL" dirty="0" err="1"/>
              <a:t>qui</a:t>
            </a:r>
            <a:r>
              <a:rPr lang="nl-NL" dirty="0"/>
              <a:t> </a:t>
            </a:r>
            <a:r>
              <a:rPr lang="nl-NL" dirty="0" err="1"/>
              <a:t>vendent</a:t>
            </a:r>
            <a:r>
              <a:rPr lang="nl-NL" dirty="0"/>
              <a:t> </a:t>
            </a:r>
            <a:r>
              <a:rPr lang="nl-NL" dirty="0" err="1"/>
              <a:t>pratatur</a:t>
            </a:r>
            <a:r>
              <a:rPr lang="nl-NL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8425162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[G] Low title - ima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3C7DE714-0DFD-4A4B-BBE5-19C6459C43C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80130" y="1651608"/>
            <a:ext cx="4464050" cy="3822700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nl-NL"/>
          </a:p>
        </p:txBody>
      </p:sp>
      <p:sp>
        <p:nvSpPr>
          <p:cNvPr id="14" name="Tijdelijke aanduiding voor tekst 2">
            <a:extLst>
              <a:ext uri="{FF2B5EF4-FFF2-40B4-BE49-F238E27FC236}">
                <a16:creationId xmlns:a16="http://schemas.microsoft.com/office/drawing/2014/main" id="{D34EBF14-0EE2-064C-A433-7C8595F3D75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295420" y="2502286"/>
            <a:ext cx="4648200" cy="103473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lang="fr" sz="2000" smtClean="0">
                <a:effectLst/>
              </a:defRPr>
            </a:lvl1pPr>
          </a:lstStyle>
          <a:p>
            <a:r>
              <a:rPr lang="fr" dirty="0">
                <a:solidFill>
                  <a:srgbClr val="76C19F"/>
                </a:solidFill>
                <a:effectLst/>
                <a:latin typeface="Corbel" panose="020B0503020204020204" pitchFamily="34" charset="0"/>
              </a:rPr>
              <a:t>ONDERTITEL - UPTUSANDIS </a:t>
            </a:r>
          </a:p>
          <a:p>
            <a:r>
              <a:rPr lang="fr" dirty="0">
                <a:solidFill>
                  <a:srgbClr val="76C19F"/>
                </a:solidFill>
                <a:effectLst/>
                <a:latin typeface="Corbel" panose="020B0503020204020204" pitchFamily="34" charset="0"/>
              </a:rPr>
              <a:t>ACEPERE OFFICIMUS ET RE OFFIC TE CORRUNTISSIM</a:t>
            </a:r>
          </a:p>
        </p:txBody>
      </p:sp>
      <p:sp>
        <p:nvSpPr>
          <p:cNvPr id="6" name="Tijdelijke aanduiding voor titel 6">
            <a:extLst>
              <a:ext uri="{FF2B5EF4-FFF2-40B4-BE49-F238E27FC236}">
                <a16:creationId xmlns:a16="http://schemas.microsoft.com/office/drawing/2014/main" id="{1F03A557-D8A5-7741-8E06-CF13503747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5420" y="1504327"/>
            <a:ext cx="9448780" cy="815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all" baseline="0"/>
            </a:lvl1pPr>
          </a:lstStyle>
          <a:p>
            <a:r>
              <a:rPr lang="nl-NL" dirty="0"/>
              <a:t>TITEL</a:t>
            </a:r>
          </a:p>
        </p:txBody>
      </p:sp>
      <p:sp>
        <p:nvSpPr>
          <p:cNvPr id="7" name="Tijdelijke aanduiding voor tekst 2">
            <a:extLst>
              <a:ext uri="{FF2B5EF4-FFF2-40B4-BE49-F238E27FC236}">
                <a16:creationId xmlns:a16="http://schemas.microsoft.com/office/drawing/2014/main" id="{60D5D1A8-B1CC-894E-A760-44EC429E15A1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1295420" y="3719246"/>
            <a:ext cx="4648200" cy="17550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nl-NL" smtClean="0">
                <a:effectLst/>
              </a:defRPr>
            </a:lvl1pPr>
            <a:lvl2pPr>
              <a:buClr>
                <a:schemeClr val="accent1"/>
              </a:buClr>
              <a:defRPr sz="1400" baseline="0"/>
            </a:lvl2pPr>
            <a:lvl3pPr>
              <a:buClr>
                <a:schemeClr val="accent1"/>
              </a:buClr>
              <a:defRPr sz="1400" baseline="0"/>
            </a:lvl3pPr>
            <a:lvl4pPr>
              <a:buClr>
                <a:schemeClr val="accent1"/>
              </a:buClr>
              <a:defRPr sz="1400" baseline="0"/>
            </a:lvl4pPr>
            <a:lvl5pPr>
              <a:buClr>
                <a:schemeClr val="accent1"/>
              </a:buClr>
              <a:defRPr sz="1400" baseline="0"/>
            </a:lvl5pPr>
            <a:lvl6pPr>
              <a:buClr>
                <a:schemeClr val="accent1"/>
              </a:buClr>
              <a:defRPr sz="1400" baseline="0"/>
            </a:lvl6pPr>
            <a:lvl7pPr>
              <a:buClr>
                <a:schemeClr val="accent1"/>
              </a:buClr>
              <a:defRPr sz="1400" baseline="0"/>
            </a:lvl7pPr>
          </a:lstStyle>
          <a:p>
            <a:pPr lvl="0"/>
            <a:r>
              <a:rPr lang="nl-NL" dirty="0" err="1"/>
              <a:t>Ciaectoratum</a:t>
            </a:r>
            <a:r>
              <a:rPr lang="nl-NL" dirty="0"/>
              <a:t> </a:t>
            </a:r>
            <a:r>
              <a:rPr lang="nl-NL" dirty="0" err="1"/>
              <a:t>qui</a:t>
            </a:r>
            <a:r>
              <a:rPr lang="nl-NL" dirty="0"/>
              <a:t> </a:t>
            </a:r>
            <a:r>
              <a:rPr lang="nl-NL" dirty="0" err="1"/>
              <a:t>sinctatet</a:t>
            </a:r>
            <a:r>
              <a:rPr lang="nl-NL" dirty="0"/>
              <a:t> </a:t>
            </a:r>
            <a:r>
              <a:rPr lang="nl-NL" dirty="0" err="1"/>
              <a:t>fugitat</a:t>
            </a:r>
            <a:r>
              <a:rPr lang="nl-NL" dirty="0"/>
              <a:t> </a:t>
            </a:r>
            <a:r>
              <a:rPr lang="nl-NL" dirty="0" err="1"/>
              <a:t>alibus</a:t>
            </a:r>
            <a:r>
              <a:rPr lang="nl-NL" dirty="0"/>
              <a:t> </a:t>
            </a:r>
            <a:r>
              <a:rPr lang="nl-NL" dirty="0" err="1"/>
              <a:t>prore</a:t>
            </a:r>
            <a:r>
              <a:rPr lang="nl-NL" dirty="0"/>
              <a:t> </a:t>
            </a:r>
            <a:r>
              <a:rPr lang="nl-NL" dirty="0" err="1"/>
              <a:t>voluptatur</a:t>
            </a:r>
            <a:r>
              <a:rPr lang="nl-NL" dirty="0"/>
              <a:t> </a:t>
            </a:r>
            <a:r>
              <a:rPr lang="nl-NL" dirty="0" err="1"/>
              <a:t>aut</a:t>
            </a:r>
            <a:r>
              <a:rPr lang="nl-NL" dirty="0"/>
              <a:t> </a:t>
            </a:r>
            <a:r>
              <a:rPr lang="nl-NL" dirty="0" err="1"/>
              <a:t>expernatias</a:t>
            </a:r>
            <a:r>
              <a:rPr lang="nl-NL" dirty="0"/>
              <a:t> </a:t>
            </a:r>
            <a:r>
              <a:rPr lang="nl-NL" dirty="0" err="1"/>
              <a:t>aut</a:t>
            </a:r>
            <a:r>
              <a:rPr lang="nl-NL" dirty="0"/>
              <a:t> a </a:t>
            </a:r>
            <a:r>
              <a:rPr lang="nl-NL" dirty="0" err="1"/>
              <a:t>cus</a:t>
            </a:r>
            <a:r>
              <a:rPr lang="nl-NL" dirty="0"/>
              <a:t> as </a:t>
            </a:r>
            <a:r>
              <a:rPr lang="nl-NL" dirty="0" err="1"/>
              <a:t>veritaqui</a:t>
            </a:r>
            <a:r>
              <a:rPr lang="nl-NL" dirty="0"/>
              <a:t> </a:t>
            </a:r>
            <a:r>
              <a:rPr lang="nl-NL" dirty="0" err="1"/>
              <a:t>nimagnatur</a:t>
            </a:r>
            <a:r>
              <a:rPr lang="nl-NL" dirty="0"/>
              <a:t> </a:t>
            </a:r>
            <a:r>
              <a:rPr lang="nl-NL" dirty="0" err="1"/>
              <a:t>rescima</a:t>
            </a:r>
            <a:r>
              <a:rPr lang="nl-NL" dirty="0"/>
              <a:t> si </a:t>
            </a:r>
            <a:r>
              <a:rPr lang="nl-NL" dirty="0" err="1"/>
              <a:t>nima</a:t>
            </a:r>
            <a:r>
              <a:rPr lang="nl-NL" dirty="0"/>
              <a:t> </a:t>
            </a:r>
            <a:r>
              <a:rPr lang="nl-NL" dirty="0" err="1"/>
              <a:t>sit</a:t>
            </a:r>
            <a:r>
              <a:rPr lang="nl-NL" dirty="0"/>
              <a:t> </a:t>
            </a:r>
            <a:r>
              <a:rPr lang="nl-NL" dirty="0" err="1"/>
              <a:t>landant</a:t>
            </a:r>
            <a:r>
              <a:rPr lang="nl-NL" dirty="0"/>
              <a:t> </a:t>
            </a:r>
            <a:r>
              <a:rPr lang="nl-NL" dirty="0" err="1"/>
              <a:t>explabo</a:t>
            </a:r>
            <a:r>
              <a:rPr lang="nl-NL" dirty="0"/>
              <a:t>. </a:t>
            </a:r>
            <a:r>
              <a:rPr lang="nl-NL" dirty="0" err="1"/>
              <a:t>Ebitas</a:t>
            </a:r>
            <a:r>
              <a:rPr lang="nl-NL" dirty="0"/>
              <a:t> </a:t>
            </a:r>
            <a:r>
              <a:rPr lang="nl-NL" dirty="0" err="1"/>
              <a:t>sunt</a:t>
            </a:r>
            <a:r>
              <a:rPr lang="nl-NL" dirty="0"/>
              <a:t> </a:t>
            </a:r>
            <a:r>
              <a:rPr lang="nl-NL" dirty="0" err="1"/>
              <a:t>doluptum</a:t>
            </a:r>
            <a:r>
              <a:rPr lang="nl-NL" dirty="0"/>
              <a:t> </a:t>
            </a:r>
            <a:r>
              <a:rPr lang="nl-NL" dirty="0" err="1"/>
              <a:t>alibusdaeces</a:t>
            </a:r>
            <a:r>
              <a:rPr lang="nl-NL" dirty="0"/>
              <a:t> </a:t>
            </a:r>
            <a:r>
              <a:rPr lang="nl-NL" dirty="0" err="1"/>
              <a:t>am</a:t>
            </a:r>
            <a:r>
              <a:rPr lang="nl-NL" dirty="0"/>
              <a:t> </a:t>
            </a:r>
            <a:r>
              <a:rPr lang="nl-NL" dirty="0" err="1"/>
              <a:t>ea</a:t>
            </a:r>
            <a:r>
              <a:rPr lang="nl-NL" dirty="0"/>
              <a:t> in </a:t>
            </a:r>
            <a:r>
              <a:rPr lang="nl-NL" dirty="0" err="1"/>
              <a:t>ped</a:t>
            </a:r>
            <a:r>
              <a:rPr lang="nl-NL" dirty="0"/>
              <a:t> </a:t>
            </a:r>
            <a:r>
              <a:rPr lang="nl-NL" dirty="0" err="1"/>
              <a:t>magnati</a:t>
            </a:r>
            <a:r>
              <a:rPr lang="nl-NL" dirty="0"/>
              <a:t> </a:t>
            </a:r>
            <a:r>
              <a:rPr lang="nl-NL" dirty="0" err="1"/>
              <a:t>niscips</a:t>
            </a:r>
            <a:r>
              <a:rPr lang="nl-NL" dirty="0"/>
              <a:t> </a:t>
            </a:r>
            <a:r>
              <a:rPr lang="nl-NL" dirty="0" err="1"/>
              <a:t>apellessi</a:t>
            </a:r>
            <a:r>
              <a:rPr lang="nl-NL" dirty="0"/>
              <a:t> </a:t>
            </a:r>
            <a:r>
              <a:rPr lang="nl-NL" dirty="0" err="1"/>
              <a:t>omnimin</a:t>
            </a:r>
            <a:r>
              <a:rPr lang="nl-NL" dirty="0"/>
              <a:t> re </a:t>
            </a:r>
            <a:r>
              <a:rPr lang="nl-NL" dirty="0" err="1"/>
              <a:t>parci</a:t>
            </a:r>
            <a:r>
              <a:rPr lang="nl-NL" dirty="0"/>
              <a:t> </a:t>
            </a:r>
            <a:r>
              <a:rPr lang="nl-NL" dirty="0" err="1"/>
              <a:t>derorer</a:t>
            </a:r>
            <a:r>
              <a:rPr lang="nl-NL" dirty="0"/>
              <a:t> </a:t>
            </a:r>
            <a:r>
              <a:rPr lang="nl-NL" dirty="0" err="1"/>
              <a:t>uptatis</a:t>
            </a:r>
            <a:r>
              <a:rPr lang="nl-NL" dirty="0"/>
              <a:t> </a:t>
            </a:r>
            <a:r>
              <a:rPr lang="nl-NL" dirty="0" err="1"/>
              <a:t>ratus</a:t>
            </a:r>
            <a:r>
              <a:rPr lang="nl-NL" dirty="0"/>
              <a:t> </a:t>
            </a:r>
            <a:r>
              <a:rPr lang="nl-NL" dirty="0" err="1"/>
              <a:t>autem</a:t>
            </a:r>
            <a:r>
              <a:rPr lang="nl-NL" dirty="0"/>
              <a:t> ex </a:t>
            </a:r>
            <a:r>
              <a:rPr lang="nl-NL" dirty="0" err="1"/>
              <a:t>explita</a:t>
            </a:r>
            <a:r>
              <a:rPr lang="nl-NL" dirty="0"/>
              <a:t> </a:t>
            </a:r>
            <a:r>
              <a:rPr lang="nl-NL" dirty="0" err="1"/>
              <a:t>cuscipidebis</a:t>
            </a:r>
            <a:r>
              <a:rPr lang="nl-NL" dirty="0"/>
              <a:t> </a:t>
            </a:r>
            <a:r>
              <a:rPr lang="nl-NL" dirty="0" err="1"/>
              <a:t>intis</a:t>
            </a:r>
            <a:r>
              <a:rPr lang="nl-NL" dirty="0"/>
              <a:t> </a:t>
            </a:r>
            <a:r>
              <a:rPr lang="nl-NL" dirty="0" err="1"/>
              <a:t>accus</a:t>
            </a:r>
            <a:r>
              <a:rPr lang="nl-NL" dirty="0"/>
              <a:t>.</a:t>
            </a:r>
          </a:p>
          <a:p>
            <a:pPr lvl="0"/>
            <a:r>
              <a:rPr lang="nl-NL" dirty="0" err="1"/>
              <a:t>Qui</a:t>
            </a:r>
            <a:r>
              <a:rPr lang="nl-NL" dirty="0"/>
              <a:t> dis rent </a:t>
            </a:r>
            <a:r>
              <a:rPr lang="nl-NL" dirty="0" err="1"/>
              <a:t>reptat</a:t>
            </a:r>
            <a:r>
              <a:rPr lang="nl-NL" dirty="0"/>
              <a:t> </a:t>
            </a:r>
            <a:r>
              <a:rPr lang="nl-NL" dirty="0" err="1"/>
              <a:t>vollo</a:t>
            </a:r>
            <a:r>
              <a:rPr lang="nl-NL" dirty="0"/>
              <a:t> </a:t>
            </a:r>
            <a:r>
              <a:rPr lang="nl-NL" dirty="0" err="1"/>
              <a:t>voluptibus</a:t>
            </a:r>
            <a:r>
              <a:rPr lang="nl-NL" dirty="0"/>
              <a:t> </a:t>
            </a:r>
            <a:r>
              <a:rPr lang="nl-NL" dirty="0" err="1"/>
              <a:t>eossimpedi</a:t>
            </a:r>
            <a:r>
              <a:rPr lang="nl-NL" dirty="0"/>
              <a:t> </a:t>
            </a:r>
            <a:r>
              <a:rPr lang="nl-NL" dirty="0" err="1"/>
              <a:t>dolessi</a:t>
            </a:r>
            <a:r>
              <a:rPr lang="nl-NL" dirty="0"/>
              <a:t> </a:t>
            </a:r>
            <a:r>
              <a:rPr lang="nl-NL" dirty="0" err="1"/>
              <a:t>nctibus</a:t>
            </a:r>
            <a:r>
              <a:rPr lang="nl-NL" dirty="0"/>
              <a:t> </a:t>
            </a:r>
            <a:r>
              <a:rPr lang="nl-NL" dirty="0" err="1"/>
              <a:t>sed</a:t>
            </a:r>
            <a:r>
              <a:rPr lang="nl-NL" dirty="0"/>
              <a:t> </a:t>
            </a:r>
            <a:r>
              <a:rPr lang="nl-NL" dirty="0" err="1"/>
              <a:t>qui</a:t>
            </a:r>
            <a:r>
              <a:rPr lang="nl-NL" dirty="0"/>
              <a:t> </a:t>
            </a:r>
            <a:r>
              <a:rPr lang="nl-NL" dirty="0" err="1"/>
              <a:t>vendent</a:t>
            </a:r>
            <a:r>
              <a:rPr lang="nl-NL" dirty="0"/>
              <a:t> </a:t>
            </a:r>
            <a:r>
              <a:rPr lang="nl-NL" dirty="0" err="1"/>
              <a:t>pratatur</a:t>
            </a:r>
            <a:r>
              <a:rPr lang="nl-NL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1233078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[G] Low title - 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itel 6">
            <a:extLst>
              <a:ext uri="{FF2B5EF4-FFF2-40B4-BE49-F238E27FC236}">
                <a16:creationId xmlns:a16="http://schemas.microsoft.com/office/drawing/2014/main" id="{9952A0AA-FE9E-B64F-BC2B-E878500F32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5420" y="1504327"/>
            <a:ext cx="9448780" cy="815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all" baseline="0"/>
            </a:lvl1pPr>
          </a:lstStyle>
          <a:p>
            <a:r>
              <a:rPr lang="nl-NL" dirty="0"/>
              <a:t>TITEL</a:t>
            </a:r>
          </a:p>
        </p:txBody>
      </p:sp>
    </p:spTree>
    <p:extLst>
      <p:ext uri="{BB962C8B-B14F-4D97-AF65-F5344CB8AC3E}">
        <p14:creationId xmlns:p14="http://schemas.microsoft.com/office/powerpoint/2010/main" val="40746373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[I] - Low title -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tekst 2">
            <a:extLst>
              <a:ext uri="{FF2B5EF4-FFF2-40B4-BE49-F238E27FC236}">
                <a16:creationId xmlns:a16="http://schemas.microsoft.com/office/drawing/2014/main" id="{1898C36A-A985-7E49-91F9-CD0CBFDAE7D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295420" y="2502286"/>
            <a:ext cx="4648200" cy="103473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lang="fr" sz="2000" smtClean="0">
                <a:effectLst/>
              </a:defRPr>
            </a:lvl1pPr>
          </a:lstStyle>
          <a:p>
            <a:r>
              <a:rPr lang="fr" dirty="0">
                <a:solidFill>
                  <a:srgbClr val="76C19F"/>
                </a:solidFill>
                <a:effectLst/>
                <a:latin typeface="Corbel" panose="020B0503020204020204" pitchFamily="34" charset="0"/>
              </a:rPr>
              <a:t>ONDERTITEL - UPTUSANDIS </a:t>
            </a:r>
          </a:p>
          <a:p>
            <a:r>
              <a:rPr lang="fr" dirty="0">
                <a:solidFill>
                  <a:srgbClr val="76C19F"/>
                </a:solidFill>
                <a:effectLst/>
                <a:latin typeface="Corbel" panose="020B0503020204020204" pitchFamily="34" charset="0"/>
              </a:rPr>
              <a:t>ACEPERE OFFICIMUS ET RE OFFIC TE CORRUNTISSIM</a:t>
            </a:r>
          </a:p>
        </p:txBody>
      </p:sp>
      <p:sp>
        <p:nvSpPr>
          <p:cNvPr id="9" name="Tijdelijke aanduiding voor titel 6">
            <a:extLst>
              <a:ext uri="{FF2B5EF4-FFF2-40B4-BE49-F238E27FC236}">
                <a16:creationId xmlns:a16="http://schemas.microsoft.com/office/drawing/2014/main" id="{D552187E-7E7E-FB4F-9E33-1C9FA1EE23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5420" y="1504327"/>
            <a:ext cx="9448780" cy="815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all" baseline="0"/>
            </a:lvl1pPr>
          </a:lstStyle>
          <a:p>
            <a:r>
              <a:rPr lang="nl-NL" dirty="0"/>
              <a:t>TITEL</a:t>
            </a:r>
          </a:p>
        </p:txBody>
      </p:sp>
      <p:sp>
        <p:nvSpPr>
          <p:cNvPr id="6" name="Tijdelijke aanduiding voor tekst 2">
            <a:extLst>
              <a:ext uri="{FF2B5EF4-FFF2-40B4-BE49-F238E27FC236}">
                <a16:creationId xmlns:a16="http://schemas.microsoft.com/office/drawing/2014/main" id="{99D99C7A-1DCE-9F4B-9CB7-B2FAB4345D4B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6096000" y="2502286"/>
            <a:ext cx="4648200" cy="29720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/>
            </a:lvl1pPr>
            <a:lvl2pPr>
              <a:buClr>
                <a:schemeClr val="accent1"/>
              </a:buClr>
              <a:defRPr sz="1400" baseline="0"/>
            </a:lvl2pPr>
            <a:lvl3pPr>
              <a:buClr>
                <a:schemeClr val="accent1"/>
              </a:buClr>
              <a:defRPr sz="1400" baseline="0"/>
            </a:lvl3pPr>
            <a:lvl4pPr>
              <a:buClr>
                <a:schemeClr val="accent1"/>
              </a:buClr>
              <a:defRPr sz="1400" baseline="0"/>
            </a:lvl4pPr>
            <a:lvl5pPr>
              <a:buClr>
                <a:schemeClr val="accent1"/>
              </a:buClr>
              <a:defRPr sz="1400" baseline="0"/>
            </a:lvl5pPr>
            <a:lvl6pPr>
              <a:buClr>
                <a:schemeClr val="accent1"/>
              </a:buClr>
              <a:defRPr sz="1400" baseline="0"/>
            </a:lvl6pPr>
            <a:lvl7pPr>
              <a:buClr>
                <a:schemeClr val="accent1"/>
              </a:buClr>
              <a:defRPr sz="1400" baseline="0"/>
            </a:lvl7pPr>
          </a:lstStyle>
          <a:p>
            <a:pPr lvl="0"/>
            <a:r>
              <a:rPr lang="nl-NL" dirty="0" err="1"/>
              <a:t>Ciaectoratum</a:t>
            </a:r>
            <a:r>
              <a:rPr lang="nl-NL" dirty="0"/>
              <a:t> </a:t>
            </a:r>
            <a:r>
              <a:rPr lang="nl-NL" dirty="0" err="1"/>
              <a:t>qui</a:t>
            </a:r>
            <a:r>
              <a:rPr lang="nl-NL" dirty="0"/>
              <a:t> </a:t>
            </a:r>
            <a:r>
              <a:rPr lang="nl-NL" dirty="0" err="1"/>
              <a:t>sinctatet</a:t>
            </a:r>
            <a:r>
              <a:rPr lang="nl-NL" dirty="0"/>
              <a:t> </a:t>
            </a:r>
            <a:r>
              <a:rPr lang="nl-NL" dirty="0" err="1"/>
              <a:t>fugitat</a:t>
            </a:r>
            <a:r>
              <a:rPr lang="nl-NL" dirty="0"/>
              <a:t> </a:t>
            </a:r>
            <a:r>
              <a:rPr lang="nl-NL" dirty="0" err="1"/>
              <a:t>alibus</a:t>
            </a:r>
            <a:r>
              <a:rPr lang="nl-NL" dirty="0"/>
              <a:t> </a:t>
            </a:r>
            <a:r>
              <a:rPr lang="nl-NL" dirty="0" err="1"/>
              <a:t>prore</a:t>
            </a:r>
            <a:r>
              <a:rPr lang="nl-NL" dirty="0"/>
              <a:t> </a:t>
            </a:r>
            <a:r>
              <a:rPr lang="nl-NL" dirty="0" err="1"/>
              <a:t>voluptatur</a:t>
            </a:r>
            <a:r>
              <a:rPr lang="nl-NL" dirty="0"/>
              <a:t> </a:t>
            </a:r>
            <a:r>
              <a:rPr lang="nl-NL" dirty="0" err="1"/>
              <a:t>aut</a:t>
            </a:r>
            <a:r>
              <a:rPr lang="nl-NL" dirty="0"/>
              <a:t> </a:t>
            </a:r>
            <a:r>
              <a:rPr lang="nl-NL" dirty="0" err="1"/>
              <a:t>expernatias</a:t>
            </a:r>
            <a:r>
              <a:rPr lang="nl-NL" dirty="0"/>
              <a:t> </a:t>
            </a:r>
            <a:r>
              <a:rPr lang="nl-NL" dirty="0" err="1"/>
              <a:t>aut</a:t>
            </a:r>
            <a:r>
              <a:rPr lang="nl-NL" dirty="0"/>
              <a:t> a </a:t>
            </a:r>
            <a:r>
              <a:rPr lang="nl-NL" dirty="0" err="1"/>
              <a:t>cus</a:t>
            </a:r>
            <a:r>
              <a:rPr lang="nl-NL" dirty="0"/>
              <a:t> as </a:t>
            </a:r>
            <a:r>
              <a:rPr lang="nl-NL" dirty="0" err="1"/>
              <a:t>veritaqui</a:t>
            </a:r>
            <a:r>
              <a:rPr lang="nl-NL" dirty="0"/>
              <a:t> </a:t>
            </a:r>
            <a:r>
              <a:rPr lang="nl-NL" dirty="0" err="1"/>
              <a:t>nimagnatur</a:t>
            </a:r>
            <a:r>
              <a:rPr lang="nl-NL" dirty="0"/>
              <a:t> </a:t>
            </a:r>
            <a:r>
              <a:rPr lang="nl-NL" dirty="0" err="1"/>
              <a:t>rescima</a:t>
            </a:r>
            <a:r>
              <a:rPr lang="nl-NL" dirty="0"/>
              <a:t> si </a:t>
            </a:r>
            <a:r>
              <a:rPr lang="nl-NL" dirty="0" err="1"/>
              <a:t>nima</a:t>
            </a:r>
            <a:r>
              <a:rPr lang="nl-NL" dirty="0"/>
              <a:t> </a:t>
            </a:r>
            <a:r>
              <a:rPr lang="nl-NL" dirty="0" err="1"/>
              <a:t>sit</a:t>
            </a:r>
            <a:r>
              <a:rPr lang="nl-NL" dirty="0"/>
              <a:t> </a:t>
            </a:r>
            <a:r>
              <a:rPr lang="nl-NL" dirty="0" err="1"/>
              <a:t>landant</a:t>
            </a:r>
            <a:r>
              <a:rPr lang="nl-NL" dirty="0"/>
              <a:t> </a:t>
            </a:r>
            <a:r>
              <a:rPr lang="nl-NL" dirty="0" err="1"/>
              <a:t>explabo</a:t>
            </a:r>
            <a:r>
              <a:rPr lang="nl-NL" dirty="0"/>
              <a:t>. </a:t>
            </a:r>
            <a:r>
              <a:rPr lang="nl-NL" dirty="0" err="1"/>
              <a:t>Ebitas</a:t>
            </a:r>
            <a:r>
              <a:rPr lang="nl-NL" dirty="0"/>
              <a:t> </a:t>
            </a:r>
            <a:r>
              <a:rPr lang="nl-NL" dirty="0" err="1"/>
              <a:t>sunt</a:t>
            </a:r>
            <a:r>
              <a:rPr lang="nl-NL" dirty="0"/>
              <a:t> </a:t>
            </a:r>
            <a:r>
              <a:rPr lang="nl-NL" dirty="0" err="1"/>
              <a:t>doluptum</a:t>
            </a:r>
            <a:r>
              <a:rPr lang="nl-NL" dirty="0"/>
              <a:t> </a:t>
            </a:r>
            <a:r>
              <a:rPr lang="nl-NL" dirty="0" err="1"/>
              <a:t>alibusdaeces</a:t>
            </a:r>
            <a:r>
              <a:rPr lang="nl-NL" dirty="0"/>
              <a:t> </a:t>
            </a:r>
            <a:r>
              <a:rPr lang="nl-NL" dirty="0" err="1"/>
              <a:t>am</a:t>
            </a:r>
            <a:r>
              <a:rPr lang="nl-NL" dirty="0"/>
              <a:t> </a:t>
            </a:r>
            <a:r>
              <a:rPr lang="nl-NL" dirty="0" err="1"/>
              <a:t>ea</a:t>
            </a:r>
            <a:r>
              <a:rPr lang="nl-NL" dirty="0"/>
              <a:t> in </a:t>
            </a:r>
            <a:r>
              <a:rPr lang="nl-NL" dirty="0" err="1"/>
              <a:t>ped</a:t>
            </a:r>
            <a:r>
              <a:rPr lang="nl-NL" dirty="0"/>
              <a:t> </a:t>
            </a:r>
            <a:r>
              <a:rPr lang="nl-NL" dirty="0" err="1"/>
              <a:t>magnati</a:t>
            </a:r>
            <a:r>
              <a:rPr lang="nl-NL" dirty="0"/>
              <a:t> </a:t>
            </a:r>
            <a:r>
              <a:rPr lang="nl-NL" dirty="0" err="1"/>
              <a:t>niscips</a:t>
            </a:r>
            <a:r>
              <a:rPr lang="nl-NL" dirty="0"/>
              <a:t> </a:t>
            </a:r>
            <a:r>
              <a:rPr lang="nl-NL" dirty="0" err="1"/>
              <a:t>apellessi</a:t>
            </a:r>
            <a:r>
              <a:rPr lang="nl-NL" dirty="0"/>
              <a:t> </a:t>
            </a:r>
            <a:r>
              <a:rPr lang="nl-NL" dirty="0" err="1"/>
              <a:t>omnimin</a:t>
            </a:r>
            <a:r>
              <a:rPr lang="nl-NL" dirty="0"/>
              <a:t> re </a:t>
            </a:r>
            <a:r>
              <a:rPr lang="nl-NL" dirty="0" err="1"/>
              <a:t>parci</a:t>
            </a:r>
            <a:r>
              <a:rPr lang="nl-NL" dirty="0"/>
              <a:t> </a:t>
            </a:r>
            <a:r>
              <a:rPr lang="nl-NL" dirty="0" err="1"/>
              <a:t>derorer</a:t>
            </a:r>
            <a:r>
              <a:rPr lang="nl-NL" dirty="0"/>
              <a:t> </a:t>
            </a:r>
            <a:r>
              <a:rPr lang="nl-NL" dirty="0" err="1"/>
              <a:t>uptatis</a:t>
            </a:r>
            <a:r>
              <a:rPr lang="nl-NL" dirty="0"/>
              <a:t> </a:t>
            </a:r>
            <a:r>
              <a:rPr lang="nl-NL" dirty="0" err="1"/>
              <a:t>ratus</a:t>
            </a:r>
            <a:r>
              <a:rPr lang="nl-NL" dirty="0"/>
              <a:t> </a:t>
            </a:r>
            <a:r>
              <a:rPr lang="nl-NL" dirty="0" err="1"/>
              <a:t>autem</a:t>
            </a:r>
            <a:r>
              <a:rPr lang="nl-NL" dirty="0"/>
              <a:t> ex </a:t>
            </a:r>
            <a:r>
              <a:rPr lang="nl-NL" dirty="0" err="1"/>
              <a:t>explita</a:t>
            </a:r>
            <a:r>
              <a:rPr lang="nl-NL" dirty="0"/>
              <a:t> </a:t>
            </a:r>
            <a:r>
              <a:rPr lang="nl-NL" dirty="0" err="1"/>
              <a:t>cuscipidebis</a:t>
            </a:r>
            <a:r>
              <a:rPr lang="nl-NL" dirty="0"/>
              <a:t> </a:t>
            </a:r>
            <a:r>
              <a:rPr lang="nl-NL" dirty="0" err="1"/>
              <a:t>intis</a:t>
            </a:r>
            <a:r>
              <a:rPr lang="nl-NL" dirty="0"/>
              <a:t> </a:t>
            </a:r>
            <a:r>
              <a:rPr lang="nl-NL" dirty="0" err="1"/>
              <a:t>accus</a:t>
            </a:r>
            <a:r>
              <a:rPr lang="nl-NL" dirty="0"/>
              <a:t>.</a:t>
            </a:r>
          </a:p>
          <a:p>
            <a:pPr lvl="0"/>
            <a:r>
              <a:rPr lang="nl-NL" dirty="0" err="1"/>
              <a:t>Qui</a:t>
            </a:r>
            <a:r>
              <a:rPr lang="nl-NL" dirty="0"/>
              <a:t> dis rent </a:t>
            </a:r>
            <a:r>
              <a:rPr lang="nl-NL" dirty="0" err="1"/>
              <a:t>reptat</a:t>
            </a:r>
            <a:r>
              <a:rPr lang="nl-NL" dirty="0"/>
              <a:t> </a:t>
            </a:r>
            <a:r>
              <a:rPr lang="nl-NL" dirty="0" err="1"/>
              <a:t>vollo</a:t>
            </a:r>
            <a:r>
              <a:rPr lang="nl-NL" dirty="0"/>
              <a:t> </a:t>
            </a:r>
            <a:r>
              <a:rPr lang="nl-NL" dirty="0" err="1"/>
              <a:t>voluptibus</a:t>
            </a:r>
            <a:r>
              <a:rPr lang="nl-NL" dirty="0"/>
              <a:t> </a:t>
            </a:r>
            <a:r>
              <a:rPr lang="nl-NL" dirty="0" err="1"/>
              <a:t>eossimpedi</a:t>
            </a:r>
            <a:r>
              <a:rPr lang="nl-NL" dirty="0"/>
              <a:t> </a:t>
            </a:r>
            <a:r>
              <a:rPr lang="nl-NL" dirty="0" err="1"/>
              <a:t>dolessi</a:t>
            </a:r>
            <a:r>
              <a:rPr lang="nl-NL" dirty="0"/>
              <a:t> </a:t>
            </a:r>
            <a:r>
              <a:rPr lang="nl-NL" dirty="0" err="1"/>
              <a:t>nctibus</a:t>
            </a:r>
            <a:r>
              <a:rPr lang="nl-NL" dirty="0"/>
              <a:t> </a:t>
            </a:r>
            <a:r>
              <a:rPr lang="nl-NL" dirty="0" err="1"/>
              <a:t>sed</a:t>
            </a:r>
            <a:r>
              <a:rPr lang="nl-NL" dirty="0"/>
              <a:t> </a:t>
            </a:r>
            <a:r>
              <a:rPr lang="nl-NL" dirty="0" err="1"/>
              <a:t>qui</a:t>
            </a:r>
            <a:r>
              <a:rPr lang="nl-NL" dirty="0"/>
              <a:t> </a:t>
            </a:r>
            <a:r>
              <a:rPr lang="nl-NL" dirty="0" err="1"/>
              <a:t>vendent</a:t>
            </a:r>
            <a:r>
              <a:rPr lang="nl-NL" dirty="0"/>
              <a:t> </a:t>
            </a:r>
            <a:r>
              <a:rPr lang="nl-NL" dirty="0" err="1"/>
              <a:t>pratatur</a:t>
            </a:r>
            <a:r>
              <a:rPr lang="nl-NL" dirty="0"/>
              <a:t>?</a:t>
            </a:r>
          </a:p>
          <a:p>
            <a:pPr lvl="0"/>
            <a:endParaRPr lang="nl-NL" dirty="0"/>
          </a:p>
          <a:p>
            <a:pPr lvl="0"/>
            <a:r>
              <a:rPr lang="nl-NL" dirty="0" err="1"/>
              <a:t>Ciaectoratum</a:t>
            </a:r>
            <a:r>
              <a:rPr lang="nl-NL" dirty="0"/>
              <a:t> </a:t>
            </a:r>
            <a:r>
              <a:rPr lang="nl-NL" dirty="0" err="1"/>
              <a:t>qui</a:t>
            </a:r>
            <a:r>
              <a:rPr lang="nl-NL" dirty="0"/>
              <a:t> </a:t>
            </a:r>
            <a:r>
              <a:rPr lang="nl-NL" dirty="0" err="1"/>
              <a:t>sinctatet</a:t>
            </a:r>
            <a:r>
              <a:rPr lang="nl-NL" dirty="0"/>
              <a:t> </a:t>
            </a:r>
            <a:r>
              <a:rPr lang="nl-NL" dirty="0" err="1"/>
              <a:t>fugitat</a:t>
            </a:r>
            <a:r>
              <a:rPr lang="nl-NL" dirty="0"/>
              <a:t> </a:t>
            </a:r>
            <a:r>
              <a:rPr lang="nl-NL" dirty="0" err="1"/>
              <a:t>alibus</a:t>
            </a:r>
            <a:r>
              <a:rPr lang="nl-NL" dirty="0"/>
              <a:t> </a:t>
            </a:r>
            <a:r>
              <a:rPr lang="nl-NL" dirty="0" err="1"/>
              <a:t>prore</a:t>
            </a:r>
            <a:r>
              <a:rPr lang="nl-NL" dirty="0"/>
              <a:t> </a:t>
            </a:r>
            <a:r>
              <a:rPr lang="nl-NL" dirty="0" err="1"/>
              <a:t>voluptatur</a:t>
            </a:r>
            <a:r>
              <a:rPr lang="nl-NL" dirty="0"/>
              <a:t> </a:t>
            </a:r>
            <a:r>
              <a:rPr lang="nl-NL" dirty="0" err="1"/>
              <a:t>aut</a:t>
            </a:r>
            <a:r>
              <a:rPr lang="nl-NL" dirty="0"/>
              <a:t> </a:t>
            </a:r>
            <a:r>
              <a:rPr lang="nl-NL" dirty="0" err="1"/>
              <a:t>expernatias</a:t>
            </a:r>
            <a:r>
              <a:rPr lang="nl-NL" dirty="0"/>
              <a:t> </a:t>
            </a:r>
            <a:r>
              <a:rPr lang="nl-NL" dirty="0" err="1"/>
              <a:t>aut</a:t>
            </a:r>
            <a:r>
              <a:rPr lang="nl-NL" dirty="0"/>
              <a:t> a </a:t>
            </a:r>
            <a:r>
              <a:rPr lang="nl-NL" dirty="0" err="1"/>
              <a:t>cus</a:t>
            </a:r>
            <a:r>
              <a:rPr lang="nl-NL" dirty="0"/>
              <a:t> as </a:t>
            </a:r>
            <a:r>
              <a:rPr lang="nl-NL" dirty="0" err="1"/>
              <a:t>veritaqui</a:t>
            </a:r>
            <a:r>
              <a:rPr lang="nl-NL" dirty="0"/>
              <a:t> </a:t>
            </a:r>
            <a:r>
              <a:rPr lang="nl-NL" dirty="0" err="1"/>
              <a:t>nimagnatur</a:t>
            </a:r>
            <a:r>
              <a:rPr lang="nl-NL" dirty="0"/>
              <a:t> </a:t>
            </a:r>
            <a:r>
              <a:rPr lang="nl-NL" dirty="0" err="1"/>
              <a:t>rescima</a:t>
            </a:r>
            <a:r>
              <a:rPr lang="nl-NL" dirty="0"/>
              <a:t> si </a:t>
            </a:r>
            <a:r>
              <a:rPr lang="nl-NL" dirty="0" err="1"/>
              <a:t>nima</a:t>
            </a:r>
            <a:r>
              <a:rPr lang="nl-NL" dirty="0"/>
              <a:t> </a:t>
            </a:r>
            <a:r>
              <a:rPr lang="nl-NL" dirty="0" err="1"/>
              <a:t>sit</a:t>
            </a:r>
            <a:r>
              <a:rPr lang="nl-NL" dirty="0"/>
              <a:t> </a:t>
            </a:r>
            <a:r>
              <a:rPr lang="nl-NL" dirty="0" err="1"/>
              <a:t>landant</a:t>
            </a:r>
            <a:r>
              <a:rPr lang="nl-NL" dirty="0"/>
              <a:t> </a:t>
            </a:r>
            <a:r>
              <a:rPr lang="nl-NL" dirty="0" err="1"/>
              <a:t>explabo</a:t>
            </a:r>
            <a:r>
              <a:rPr lang="nl-NL" dirty="0"/>
              <a:t>. </a:t>
            </a:r>
            <a:r>
              <a:rPr lang="nl-NL" dirty="0" err="1"/>
              <a:t>Ebitas</a:t>
            </a:r>
            <a:r>
              <a:rPr lang="nl-NL" dirty="0"/>
              <a:t> </a:t>
            </a:r>
            <a:r>
              <a:rPr lang="nl-NL" dirty="0" err="1"/>
              <a:t>sunt</a:t>
            </a:r>
            <a:r>
              <a:rPr lang="nl-NL" dirty="0"/>
              <a:t> </a:t>
            </a:r>
            <a:r>
              <a:rPr lang="nl-NL" dirty="0" err="1"/>
              <a:t>doluptum</a:t>
            </a:r>
            <a:r>
              <a:rPr lang="nl-NL" dirty="0"/>
              <a:t> </a:t>
            </a:r>
            <a:r>
              <a:rPr lang="nl-NL" dirty="0" err="1"/>
              <a:t>alibusdaeces</a:t>
            </a:r>
            <a:r>
              <a:rPr lang="nl-NL" dirty="0"/>
              <a:t> </a:t>
            </a:r>
            <a:r>
              <a:rPr lang="nl-NL" dirty="0" err="1"/>
              <a:t>am</a:t>
            </a:r>
            <a:r>
              <a:rPr lang="nl-NL" dirty="0"/>
              <a:t> </a:t>
            </a:r>
            <a:r>
              <a:rPr lang="nl-NL" dirty="0" err="1"/>
              <a:t>ea</a:t>
            </a:r>
            <a:r>
              <a:rPr lang="nl-NL" dirty="0"/>
              <a:t> in </a:t>
            </a:r>
            <a:r>
              <a:rPr lang="nl-NL" dirty="0" err="1"/>
              <a:t>ped</a:t>
            </a:r>
            <a:r>
              <a:rPr lang="nl-NL" dirty="0"/>
              <a:t> </a:t>
            </a:r>
            <a:r>
              <a:rPr lang="nl-NL" dirty="0" err="1"/>
              <a:t>magnati</a:t>
            </a:r>
            <a:r>
              <a:rPr lang="nl-NL" dirty="0"/>
              <a:t> </a:t>
            </a:r>
            <a:r>
              <a:rPr lang="nl-NL" dirty="0" err="1"/>
              <a:t>niscips</a:t>
            </a:r>
            <a:r>
              <a:rPr lang="nl-NL" dirty="0"/>
              <a:t> </a:t>
            </a:r>
            <a:r>
              <a:rPr lang="nl-NL" dirty="0" err="1"/>
              <a:t>apellessi</a:t>
            </a:r>
            <a:r>
              <a:rPr lang="nl-NL" dirty="0"/>
              <a:t> </a:t>
            </a:r>
            <a:r>
              <a:rPr lang="nl-NL" dirty="0" err="1"/>
              <a:t>omnimin</a:t>
            </a:r>
            <a:r>
              <a:rPr lang="nl-NL" dirty="0"/>
              <a:t> re </a:t>
            </a:r>
            <a:r>
              <a:rPr lang="nl-NL" dirty="0" err="1"/>
              <a:t>parci</a:t>
            </a:r>
            <a:r>
              <a:rPr lang="nl-NL" dirty="0"/>
              <a:t> </a:t>
            </a:r>
            <a:r>
              <a:rPr lang="nl-NL" dirty="0" err="1"/>
              <a:t>derorer</a:t>
            </a:r>
            <a:r>
              <a:rPr lang="nl-NL" dirty="0"/>
              <a:t> </a:t>
            </a:r>
            <a:r>
              <a:rPr lang="nl-NL" dirty="0" err="1"/>
              <a:t>uptatis</a:t>
            </a:r>
            <a:r>
              <a:rPr lang="nl-NL" dirty="0"/>
              <a:t> </a:t>
            </a:r>
            <a:r>
              <a:rPr lang="nl-NL" dirty="0" err="1"/>
              <a:t>ratus</a:t>
            </a:r>
            <a:r>
              <a:rPr lang="nl-NL" dirty="0"/>
              <a:t> </a:t>
            </a:r>
            <a:r>
              <a:rPr lang="nl-NL" dirty="0" err="1"/>
              <a:t>autem</a:t>
            </a:r>
            <a:r>
              <a:rPr lang="nl-NL" dirty="0"/>
              <a:t> ex </a:t>
            </a:r>
            <a:r>
              <a:rPr lang="nl-NL" dirty="0" err="1"/>
              <a:t>explita</a:t>
            </a:r>
            <a:r>
              <a:rPr lang="nl-NL" dirty="0"/>
              <a:t> </a:t>
            </a:r>
            <a:r>
              <a:rPr lang="nl-NL" dirty="0" err="1"/>
              <a:t>cuscipidebis</a:t>
            </a:r>
            <a:r>
              <a:rPr lang="nl-NL" dirty="0"/>
              <a:t> </a:t>
            </a:r>
            <a:r>
              <a:rPr lang="nl-NL" dirty="0" err="1"/>
              <a:t>intis</a:t>
            </a:r>
            <a:r>
              <a:rPr lang="nl-NL" dirty="0"/>
              <a:t> </a:t>
            </a:r>
            <a:r>
              <a:rPr lang="nl-NL" dirty="0" err="1"/>
              <a:t>accus</a:t>
            </a:r>
            <a:r>
              <a:rPr lang="nl-NL" dirty="0"/>
              <a:t>.</a:t>
            </a:r>
          </a:p>
          <a:p>
            <a:pPr lvl="0"/>
            <a:endParaRPr lang="nl-NL" dirty="0"/>
          </a:p>
        </p:txBody>
      </p:sp>
      <p:sp>
        <p:nvSpPr>
          <p:cNvPr id="8" name="Tijdelijke aanduiding voor tekst 2">
            <a:extLst>
              <a:ext uri="{FF2B5EF4-FFF2-40B4-BE49-F238E27FC236}">
                <a16:creationId xmlns:a16="http://schemas.microsoft.com/office/drawing/2014/main" id="{C2330E8C-0C9A-414B-BD83-32A0F9FD410A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1295420" y="3719246"/>
            <a:ext cx="4648200" cy="17550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nl-NL" smtClean="0">
                <a:effectLst/>
              </a:defRPr>
            </a:lvl1pPr>
            <a:lvl2pPr>
              <a:buClr>
                <a:schemeClr val="accent1"/>
              </a:buClr>
              <a:defRPr sz="1400" baseline="0"/>
            </a:lvl2pPr>
            <a:lvl3pPr>
              <a:buClr>
                <a:schemeClr val="accent1"/>
              </a:buClr>
              <a:defRPr sz="1400" baseline="0"/>
            </a:lvl3pPr>
            <a:lvl4pPr>
              <a:buClr>
                <a:schemeClr val="accent1"/>
              </a:buClr>
              <a:defRPr sz="1400" baseline="0"/>
            </a:lvl4pPr>
            <a:lvl5pPr>
              <a:buClr>
                <a:schemeClr val="accent1"/>
              </a:buClr>
              <a:defRPr sz="1400" baseline="0"/>
            </a:lvl5pPr>
            <a:lvl6pPr>
              <a:buClr>
                <a:schemeClr val="accent1"/>
              </a:buClr>
              <a:defRPr sz="1400" baseline="0"/>
            </a:lvl6pPr>
            <a:lvl7pPr>
              <a:buClr>
                <a:schemeClr val="accent1"/>
              </a:buClr>
              <a:defRPr sz="1400" baseline="0"/>
            </a:lvl7pPr>
          </a:lstStyle>
          <a:p>
            <a:pPr lvl="0"/>
            <a:r>
              <a:rPr lang="nl-NL" dirty="0" err="1"/>
              <a:t>Ciaectoratum</a:t>
            </a:r>
            <a:r>
              <a:rPr lang="nl-NL" dirty="0"/>
              <a:t> </a:t>
            </a:r>
            <a:r>
              <a:rPr lang="nl-NL" dirty="0" err="1"/>
              <a:t>qui</a:t>
            </a:r>
            <a:r>
              <a:rPr lang="nl-NL" dirty="0"/>
              <a:t> </a:t>
            </a:r>
            <a:r>
              <a:rPr lang="nl-NL" dirty="0" err="1"/>
              <a:t>sinctatet</a:t>
            </a:r>
            <a:r>
              <a:rPr lang="nl-NL" dirty="0"/>
              <a:t> </a:t>
            </a:r>
            <a:r>
              <a:rPr lang="nl-NL" dirty="0" err="1"/>
              <a:t>fugitat</a:t>
            </a:r>
            <a:r>
              <a:rPr lang="nl-NL" dirty="0"/>
              <a:t> </a:t>
            </a:r>
            <a:r>
              <a:rPr lang="nl-NL" dirty="0" err="1"/>
              <a:t>alibus</a:t>
            </a:r>
            <a:r>
              <a:rPr lang="nl-NL" dirty="0"/>
              <a:t> </a:t>
            </a:r>
            <a:r>
              <a:rPr lang="nl-NL" dirty="0" err="1"/>
              <a:t>prore</a:t>
            </a:r>
            <a:r>
              <a:rPr lang="nl-NL" dirty="0"/>
              <a:t> </a:t>
            </a:r>
            <a:r>
              <a:rPr lang="nl-NL" dirty="0" err="1"/>
              <a:t>voluptatur</a:t>
            </a:r>
            <a:r>
              <a:rPr lang="nl-NL" dirty="0"/>
              <a:t> </a:t>
            </a:r>
            <a:r>
              <a:rPr lang="nl-NL" dirty="0" err="1"/>
              <a:t>aut</a:t>
            </a:r>
            <a:r>
              <a:rPr lang="nl-NL" dirty="0"/>
              <a:t> </a:t>
            </a:r>
            <a:r>
              <a:rPr lang="nl-NL" dirty="0" err="1"/>
              <a:t>expernatias</a:t>
            </a:r>
            <a:r>
              <a:rPr lang="nl-NL" dirty="0"/>
              <a:t> </a:t>
            </a:r>
            <a:r>
              <a:rPr lang="nl-NL" dirty="0" err="1"/>
              <a:t>aut</a:t>
            </a:r>
            <a:r>
              <a:rPr lang="nl-NL" dirty="0"/>
              <a:t> a </a:t>
            </a:r>
            <a:r>
              <a:rPr lang="nl-NL" dirty="0" err="1"/>
              <a:t>cus</a:t>
            </a:r>
            <a:r>
              <a:rPr lang="nl-NL" dirty="0"/>
              <a:t> as </a:t>
            </a:r>
            <a:r>
              <a:rPr lang="nl-NL" dirty="0" err="1"/>
              <a:t>veritaqui</a:t>
            </a:r>
            <a:r>
              <a:rPr lang="nl-NL" dirty="0"/>
              <a:t> </a:t>
            </a:r>
            <a:r>
              <a:rPr lang="nl-NL" dirty="0" err="1"/>
              <a:t>nimagnatur</a:t>
            </a:r>
            <a:r>
              <a:rPr lang="nl-NL" dirty="0"/>
              <a:t> </a:t>
            </a:r>
            <a:r>
              <a:rPr lang="nl-NL" dirty="0" err="1"/>
              <a:t>rescima</a:t>
            </a:r>
            <a:r>
              <a:rPr lang="nl-NL" dirty="0"/>
              <a:t> si </a:t>
            </a:r>
            <a:r>
              <a:rPr lang="nl-NL" dirty="0" err="1"/>
              <a:t>nima</a:t>
            </a:r>
            <a:r>
              <a:rPr lang="nl-NL" dirty="0"/>
              <a:t> </a:t>
            </a:r>
            <a:r>
              <a:rPr lang="nl-NL" dirty="0" err="1"/>
              <a:t>sit</a:t>
            </a:r>
            <a:r>
              <a:rPr lang="nl-NL" dirty="0"/>
              <a:t> </a:t>
            </a:r>
            <a:r>
              <a:rPr lang="nl-NL" dirty="0" err="1"/>
              <a:t>landant</a:t>
            </a:r>
            <a:r>
              <a:rPr lang="nl-NL" dirty="0"/>
              <a:t> </a:t>
            </a:r>
            <a:r>
              <a:rPr lang="nl-NL" dirty="0" err="1"/>
              <a:t>explabo</a:t>
            </a:r>
            <a:r>
              <a:rPr lang="nl-NL" dirty="0"/>
              <a:t>. </a:t>
            </a:r>
            <a:r>
              <a:rPr lang="nl-NL" dirty="0" err="1"/>
              <a:t>Ebitas</a:t>
            </a:r>
            <a:r>
              <a:rPr lang="nl-NL" dirty="0"/>
              <a:t> </a:t>
            </a:r>
            <a:r>
              <a:rPr lang="nl-NL" dirty="0" err="1"/>
              <a:t>sunt</a:t>
            </a:r>
            <a:r>
              <a:rPr lang="nl-NL" dirty="0"/>
              <a:t> </a:t>
            </a:r>
            <a:r>
              <a:rPr lang="nl-NL" dirty="0" err="1"/>
              <a:t>doluptum</a:t>
            </a:r>
            <a:r>
              <a:rPr lang="nl-NL" dirty="0"/>
              <a:t> </a:t>
            </a:r>
            <a:r>
              <a:rPr lang="nl-NL" dirty="0" err="1"/>
              <a:t>alibusdaeces</a:t>
            </a:r>
            <a:r>
              <a:rPr lang="nl-NL" dirty="0"/>
              <a:t> </a:t>
            </a:r>
            <a:r>
              <a:rPr lang="nl-NL" dirty="0" err="1"/>
              <a:t>am</a:t>
            </a:r>
            <a:r>
              <a:rPr lang="nl-NL" dirty="0"/>
              <a:t> </a:t>
            </a:r>
            <a:r>
              <a:rPr lang="nl-NL" dirty="0" err="1"/>
              <a:t>ea</a:t>
            </a:r>
            <a:r>
              <a:rPr lang="nl-NL" dirty="0"/>
              <a:t> in </a:t>
            </a:r>
            <a:r>
              <a:rPr lang="nl-NL" dirty="0" err="1"/>
              <a:t>ped</a:t>
            </a:r>
            <a:r>
              <a:rPr lang="nl-NL" dirty="0"/>
              <a:t> </a:t>
            </a:r>
            <a:r>
              <a:rPr lang="nl-NL" dirty="0" err="1"/>
              <a:t>magnati</a:t>
            </a:r>
            <a:r>
              <a:rPr lang="nl-NL" dirty="0"/>
              <a:t> </a:t>
            </a:r>
            <a:r>
              <a:rPr lang="nl-NL" dirty="0" err="1"/>
              <a:t>niscips</a:t>
            </a:r>
            <a:r>
              <a:rPr lang="nl-NL" dirty="0"/>
              <a:t> </a:t>
            </a:r>
            <a:r>
              <a:rPr lang="nl-NL" dirty="0" err="1"/>
              <a:t>apellessi</a:t>
            </a:r>
            <a:r>
              <a:rPr lang="nl-NL" dirty="0"/>
              <a:t> </a:t>
            </a:r>
            <a:r>
              <a:rPr lang="nl-NL" dirty="0" err="1"/>
              <a:t>omnimin</a:t>
            </a:r>
            <a:r>
              <a:rPr lang="nl-NL" dirty="0"/>
              <a:t> re </a:t>
            </a:r>
            <a:r>
              <a:rPr lang="nl-NL" dirty="0" err="1"/>
              <a:t>parci</a:t>
            </a:r>
            <a:r>
              <a:rPr lang="nl-NL" dirty="0"/>
              <a:t> </a:t>
            </a:r>
            <a:r>
              <a:rPr lang="nl-NL" dirty="0" err="1"/>
              <a:t>derorer</a:t>
            </a:r>
            <a:r>
              <a:rPr lang="nl-NL" dirty="0"/>
              <a:t> </a:t>
            </a:r>
            <a:r>
              <a:rPr lang="nl-NL" dirty="0" err="1"/>
              <a:t>uptatis</a:t>
            </a:r>
            <a:r>
              <a:rPr lang="nl-NL" dirty="0"/>
              <a:t> </a:t>
            </a:r>
            <a:r>
              <a:rPr lang="nl-NL" dirty="0" err="1"/>
              <a:t>ratus</a:t>
            </a:r>
            <a:r>
              <a:rPr lang="nl-NL" dirty="0"/>
              <a:t> </a:t>
            </a:r>
            <a:r>
              <a:rPr lang="nl-NL" dirty="0" err="1"/>
              <a:t>autem</a:t>
            </a:r>
            <a:r>
              <a:rPr lang="nl-NL" dirty="0"/>
              <a:t> ex </a:t>
            </a:r>
            <a:r>
              <a:rPr lang="nl-NL" dirty="0" err="1"/>
              <a:t>explita</a:t>
            </a:r>
            <a:r>
              <a:rPr lang="nl-NL" dirty="0"/>
              <a:t> </a:t>
            </a:r>
            <a:r>
              <a:rPr lang="nl-NL" dirty="0" err="1"/>
              <a:t>cuscipidebis</a:t>
            </a:r>
            <a:r>
              <a:rPr lang="nl-NL" dirty="0"/>
              <a:t> </a:t>
            </a:r>
            <a:r>
              <a:rPr lang="nl-NL" dirty="0" err="1"/>
              <a:t>intis</a:t>
            </a:r>
            <a:r>
              <a:rPr lang="nl-NL" dirty="0"/>
              <a:t> </a:t>
            </a:r>
            <a:r>
              <a:rPr lang="nl-NL" dirty="0" err="1"/>
              <a:t>accus</a:t>
            </a:r>
            <a:r>
              <a:rPr lang="nl-NL" dirty="0"/>
              <a:t>.</a:t>
            </a:r>
          </a:p>
          <a:p>
            <a:pPr lvl="0"/>
            <a:r>
              <a:rPr lang="nl-NL" dirty="0" err="1"/>
              <a:t>Qui</a:t>
            </a:r>
            <a:r>
              <a:rPr lang="nl-NL" dirty="0"/>
              <a:t> dis rent </a:t>
            </a:r>
            <a:r>
              <a:rPr lang="nl-NL" dirty="0" err="1"/>
              <a:t>reptat</a:t>
            </a:r>
            <a:r>
              <a:rPr lang="nl-NL" dirty="0"/>
              <a:t> </a:t>
            </a:r>
            <a:r>
              <a:rPr lang="nl-NL" dirty="0" err="1"/>
              <a:t>vollo</a:t>
            </a:r>
            <a:r>
              <a:rPr lang="nl-NL" dirty="0"/>
              <a:t> </a:t>
            </a:r>
            <a:r>
              <a:rPr lang="nl-NL" dirty="0" err="1"/>
              <a:t>voluptibus</a:t>
            </a:r>
            <a:r>
              <a:rPr lang="nl-NL" dirty="0"/>
              <a:t> </a:t>
            </a:r>
            <a:r>
              <a:rPr lang="nl-NL" dirty="0" err="1"/>
              <a:t>eossimpedi</a:t>
            </a:r>
            <a:r>
              <a:rPr lang="nl-NL" dirty="0"/>
              <a:t> </a:t>
            </a:r>
            <a:r>
              <a:rPr lang="nl-NL" dirty="0" err="1"/>
              <a:t>dolessi</a:t>
            </a:r>
            <a:r>
              <a:rPr lang="nl-NL" dirty="0"/>
              <a:t> </a:t>
            </a:r>
            <a:r>
              <a:rPr lang="nl-NL" dirty="0" err="1"/>
              <a:t>nctibus</a:t>
            </a:r>
            <a:r>
              <a:rPr lang="nl-NL" dirty="0"/>
              <a:t> </a:t>
            </a:r>
            <a:r>
              <a:rPr lang="nl-NL" dirty="0" err="1"/>
              <a:t>sed</a:t>
            </a:r>
            <a:r>
              <a:rPr lang="nl-NL" dirty="0"/>
              <a:t> </a:t>
            </a:r>
            <a:r>
              <a:rPr lang="nl-NL" dirty="0" err="1"/>
              <a:t>qui</a:t>
            </a:r>
            <a:r>
              <a:rPr lang="nl-NL" dirty="0"/>
              <a:t> </a:t>
            </a:r>
            <a:r>
              <a:rPr lang="nl-NL" dirty="0" err="1"/>
              <a:t>vendent</a:t>
            </a:r>
            <a:r>
              <a:rPr lang="nl-NL" dirty="0"/>
              <a:t> </a:t>
            </a:r>
            <a:r>
              <a:rPr lang="nl-NL" dirty="0" err="1"/>
              <a:t>pratatur</a:t>
            </a:r>
            <a:r>
              <a:rPr lang="nl-NL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9873726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62019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0" r:id="rId3"/>
    <p:sldLayoutId id="2147483651" r:id="rId4"/>
    <p:sldLayoutId id="2147483654" r:id="rId5"/>
    <p:sldLayoutId id="2147483665" r:id="rId6"/>
    <p:sldLayoutId id="2147483666" r:id="rId7"/>
    <p:sldLayoutId id="2147483667" r:id="rId8"/>
    <p:sldLayoutId id="2147483670" r:id="rId9"/>
    <p:sldLayoutId id="2147483671" r:id="rId10"/>
    <p:sldLayoutId id="2147483672" r:id="rId11"/>
    <p:sldLayoutId id="2147483656" r:id="rId12"/>
    <p:sldLayoutId id="2147483661" r:id="rId13"/>
    <p:sldLayoutId id="2147483663" r:id="rId14"/>
    <p:sldLayoutId id="2147483660" r:id="rId15"/>
    <p:sldLayoutId id="2147483662" r:id="rId16"/>
    <p:sldLayoutId id="2147483664" r:id="rId17"/>
    <p:sldLayoutId id="2147483673" r:id="rId18"/>
    <p:sldLayoutId id="2147483674" r:id="rId19"/>
    <p:sldLayoutId id="2147483675" r:id="rId20"/>
    <p:sldLayoutId id="2147483668" r:id="rId21"/>
    <p:sldLayoutId id="2147483677" r:id="rId22"/>
    <p:sldLayoutId id="2147483678" r:id="rId23"/>
    <p:sldLayoutId id="2147483676" r:id="rId24"/>
    <p:sldLayoutId id="2147483679" r:id="rId2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lang="nl-NL" sz="1400" kern="1200" smtClean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2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0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16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7" Type="http://schemas.openxmlformats.org/officeDocument/2006/relationships/image" Target="../media/image28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7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1720E17-474C-FC4A-8BF5-63BE3428FDDA}"/>
              </a:ext>
            </a:extLst>
          </p:cNvPr>
          <p:cNvSpPr txBox="1"/>
          <p:nvPr/>
        </p:nvSpPr>
        <p:spPr>
          <a:xfrm>
            <a:off x="1072444" y="3360663"/>
            <a:ext cx="6107289" cy="707884"/>
          </a:xfrm>
          <a:prstGeom prst="rect">
            <a:avLst/>
          </a:prstGeom>
          <a:noFill/>
          <a:ln w="381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>
                <a:solidFill>
                  <a:srgbClr val="000000"/>
                </a:solidFill>
                <a:latin typeface="Constantia"/>
                <a:cs typeface="Arial"/>
                <a:sym typeface="Corbel"/>
              </a:rPr>
              <a:t>Serverless</a:t>
            </a:r>
            <a:r>
              <a:rPr kumimoji="0" lang="en-US" sz="4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nstantia"/>
                <a:cs typeface="Arial"/>
                <a:sym typeface="Corbel"/>
              </a:rPr>
              <a:t> Azure </a:t>
            </a: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nstantia"/>
                <a:cs typeface="Arial"/>
                <a:sym typeface="Corbel"/>
              </a:rPr>
              <a:t>functions</a:t>
            </a:r>
            <a:endParaRPr kumimoji="0" lang="en-US" sz="4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onstantia"/>
              <a:cs typeface="Arial"/>
              <a:sym typeface="Corbel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77EAAC-EC15-304A-AEFA-D7A8E5448378}"/>
              </a:ext>
            </a:extLst>
          </p:cNvPr>
          <p:cNvSpPr txBox="1"/>
          <p:nvPr/>
        </p:nvSpPr>
        <p:spPr>
          <a:xfrm>
            <a:off x="4608086" y="4295392"/>
            <a:ext cx="3796888" cy="707884"/>
          </a:xfrm>
          <a:prstGeom prst="rect">
            <a:avLst/>
          </a:prstGeom>
          <a:solidFill>
            <a:schemeClr val="bg1"/>
          </a:solidFill>
          <a:ln w="38100" cap="flat">
            <a:solidFill>
              <a:schemeClr val="bg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0">
            <a:spAutoFit/>
          </a:bodyPr>
          <a:lstStyle/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nstantia" panose="02030602050306030303" pitchFamily="18" charset="0"/>
                <a:cs typeface="Arial" panose="020B0604020202020204" pitchFamily="34" charset="0"/>
                <a:sym typeface="Corbel"/>
              </a:rPr>
              <a:t>… in </a:t>
            </a:r>
            <a:endParaRPr kumimoji="0" lang="en-US" sz="4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onstantia" panose="02030602050306030303" pitchFamily="18" charset="0"/>
              <a:cs typeface="Arial" panose="020B0604020202020204" pitchFamily="34" charset="0"/>
              <a:sym typeface="Corbel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4DFE3EC-E6F8-8141-9268-CA61975E07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0548" y="4218210"/>
            <a:ext cx="1076325" cy="1000793"/>
          </a:xfrm>
          <a:prstGeom prst="rect">
            <a:avLst/>
          </a:prstGeom>
        </p:spPr>
      </p:pic>
      <p:sp>
        <p:nvSpPr>
          <p:cNvPr id="5" name="Ondertitel 1">
            <a:extLst>
              <a:ext uri="{FF2B5EF4-FFF2-40B4-BE49-F238E27FC236}">
                <a16:creationId xmlns:a16="http://schemas.microsoft.com/office/drawing/2014/main" id="{E2C82937-390A-4AC7-804E-95029E5075A7}"/>
              </a:ext>
            </a:extLst>
          </p:cNvPr>
          <p:cNvSpPr txBox="1">
            <a:spLocks noGrp="1"/>
          </p:cNvSpPr>
          <p:nvPr/>
        </p:nvSpPr>
        <p:spPr>
          <a:xfrm>
            <a:off x="1241634" y="5225361"/>
            <a:ext cx="4521034" cy="7042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xmlns:lc="http://schemas.openxmlformats.org/drawingml/2006/lockedCanvas" val="1"/>
            </a:ext>
          </a:extLst>
        </p:spPr>
        <p:txBody>
          <a:bodyPr lIns="0" tIns="0" rIns="0" bIns="0" anchor="t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1pPr>
            <a:lvl2pPr marL="590550" marR="0" indent="-13335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2pPr>
            <a:lvl3pPr marL="1074419" marR="0" indent="-16001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3pPr>
            <a:lvl4pPr marL="15494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4pPr>
            <a:lvl5pPr marL="20066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5pPr>
            <a:lvl6pPr marL="24638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6pPr>
            <a:lvl7pPr marL="29210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7pPr>
            <a:lvl8pPr marL="33782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8pPr>
            <a:lvl9pPr marL="38354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r>
              <a:rPr lang="en-US" sz="2000" dirty="0" err="1">
                <a:solidFill>
                  <a:srgbClr val="C00000"/>
                </a:solidFill>
                <a:latin typeface="Constantia"/>
                <a:cs typeface="Arial"/>
              </a:rPr>
              <a:t>PyLadies</a:t>
            </a:r>
            <a:r>
              <a:rPr lang="en-US" sz="2000" dirty="0">
                <a:solidFill>
                  <a:srgbClr val="C00000"/>
                </a:solidFill>
                <a:latin typeface="Constantia"/>
                <a:cs typeface="Arial"/>
              </a:rPr>
              <a:t> Amsterdam x LINKIT</a:t>
            </a:r>
          </a:p>
          <a:p>
            <a:r>
              <a:rPr lang="en-US" sz="1800" dirty="0">
                <a:latin typeface="Constantia"/>
                <a:cs typeface="Arial"/>
              </a:rPr>
              <a:t>Alyona </a:t>
            </a:r>
            <a:r>
              <a:rPr lang="en-US" sz="1800" dirty="0" err="1">
                <a:latin typeface="Constantia"/>
                <a:cs typeface="Arial"/>
              </a:rPr>
              <a:t>Galyeva</a:t>
            </a:r>
            <a:r>
              <a:rPr lang="en-US" sz="1800" dirty="0">
                <a:latin typeface="Constantia"/>
                <a:cs typeface="Arial"/>
              </a:rPr>
              <a:t> &amp; Dana Arsovska</a:t>
            </a:r>
            <a:endParaRPr lang="en-US" sz="1800" dirty="0">
              <a:latin typeface="Constantia"/>
            </a:endParaRPr>
          </a:p>
        </p:txBody>
      </p:sp>
      <p:sp>
        <p:nvSpPr>
          <p:cNvPr id="6" name="TextBox 2">
            <a:extLst>
              <a:ext uri="{FF2B5EF4-FFF2-40B4-BE49-F238E27FC236}">
                <a16:creationId xmlns:a16="http://schemas.microsoft.com/office/drawing/2014/main" id="{AD6A946C-5982-41F3-A0EA-6BDAA10D2A13}"/>
              </a:ext>
            </a:extLst>
          </p:cNvPr>
          <p:cNvSpPr txBox="1"/>
          <p:nvPr/>
        </p:nvSpPr>
        <p:spPr>
          <a:xfrm>
            <a:off x="8900556" y="6119751"/>
            <a:ext cx="2743200" cy="70788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="horz" wrap="square" lIns="45719" tIns="45719" rIns="45719" bIns="45719" numCol="1" spcCol="38100" rtlCol="0" fromWordArt="0" anchor="t" anchorCtr="0" forceAA="0" compatLnSpc="1">
            <a:prstTxWarp prst="textNoShape">
              <a:avLst/>
            </a:prstTxWarp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rbel"/>
                <a:ea typeface="Corbel"/>
                <a:cs typeface="Corbel"/>
                <a:sym typeface="Corbel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rbel"/>
                <a:ea typeface="Corbel"/>
                <a:cs typeface="Corbel"/>
                <a:sym typeface="Corbel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rbel"/>
                <a:ea typeface="Corbel"/>
                <a:cs typeface="Corbel"/>
                <a:sym typeface="Corbel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rbel"/>
                <a:ea typeface="Corbel"/>
                <a:cs typeface="Corbel"/>
                <a:sym typeface="Corbel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rbel"/>
                <a:ea typeface="Corbel"/>
                <a:cs typeface="Corbel"/>
                <a:sym typeface="Corbel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rbel"/>
                <a:ea typeface="Corbel"/>
                <a:cs typeface="Corbel"/>
                <a:sym typeface="Corbel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rbel"/>
                <a:ea typeface="Corbel"/>
                <a:cs typeface="Corbel"/>
                <a:sym typeface="Corbel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rbel"/>
                <a:ea typeface="Corbel"/>
                <a:cs typeface="Corbel"/>
                <a:sym typeface="Corbel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r>
              <a:rPr lang="en-US" sz="2000" dirty="0">
                <a:latin typeface="Constantia"/>
                <a:cs typeface="Segoe UI"/>
              </a:rPr>
              <a:t>March 11</a:t>
            </a:r>
            <a:r>
              <a:rPr lang="en-US" sz="2000" baseline="30000" dirty="0">
                <a:latin typeface="Constantia"/>
                <a:cs typeface="Segoe UI"/>
              </a:rPr>
              <a:t>th</a:t>
            </a:r>
            <a:r>
              <a:rPr lang="en-US" sz="2000" dirty="0">
                <a:latin typeface="Constantia"/>
                <a:cs typeface="Segoe UI"/>
              </a:rPr>
              <a:t>, 2020</a:t>
            </a:r>
            <a:endParaRPr lang="en-US" sz="2000">
              <a:latin typeface="Constantia"/>
            </a:endParaRPr>
          </a:p>
          <a:p>
            <a:pPr marL="0" marR="0" indent="0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2000" b="1" dirty="0">
              <a:solidFill>
                <a:srgbClr val="333333"/>
              </a:solidFill>
              <a:latin typeface="Constantia"/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36190249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F70D524-8548-AC44-958E-477FCD654B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0952" y="789195"/>
            <a:ext cx="9873551" cy="801065"/>
          </a:xfrm>
        </p:spPr>
        <p:txBody>
          <a:bodyPr anchor="t"/>
          <a:lstStyle/>
          <a:p>
            <a:r>
              <a:rPr lang="en-GB" dirty="0">
                <a:latin typeface="Arial"/>
                <a:cs typeface="Arial"/>
              </a:rPr>
              <a:t>Azure Services – Compute</a:t>
            </a:r>
            <a:endParaRPr lang="en-US" dirty="0"/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53629C74-321A-5F40-8F47-A9540A4A4580}"/>
              </a:ext>
            </a:extLst>
          </p:cNvPr>
          <p:cNvSpPr>
            <a:spLocks noGrp="1"/>
          </p:cNvSpPr>
          <p:nvPr/>
        </p:nvSpPr>
        <p:spPr>
          <a:xfrm>
            <a:off x="4426081" y="2917697"/>
            <a:ext cx="6989049" cy="10524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xmlns:lc="http://schemas.openxmlformats.org/drawingml/2006/lockedCanvas" val="1"/>
            </a:ext>
          </a:extLst>
        </p:spPr>
        <p:txBody>
          <a:bodyPr lIns="45719" rIns="45719" anchor="t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1pPr>
            <a:lvl2pPr marL="647700" marR="0" indent="-1905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2pPr>
            <a:lvl3pPr marL="11430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3pPr>
            <a:lvl4pPr marL="16256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4pPr>
            <a:lvl5pPr marL="20828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5pPr>
            <a:lvl6pPr marL="24638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6pPr>
            <a:lvl7pPr marL="29210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7pPr>
            <a:lvl8pPr marL="33782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8pPr>
            <a:lvl9pPr marL="38354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algn="ctr"/>
            <a:r>
              <a:rPr lang="en-GB" sz="3200" dirty="0">
                <a:cs typeface="Arial"/>
              </a:rPr>
              <a:t>Azure Functions: Easily build applications using serverless functions.</a:t>
            </a:r>
            <a:endParaRPr lang="en-US" sz="4000" dirty="0">
              <a:cs typeface="Arial"/>
            </a:endParaRPr>
          </a:p>
        </p:txBody>
      </p:sp>
      <p:pic>
        <p:nvPicPr>
          <p:cNvPr id="6" name="Graphic 5" descr="Processor">
            <a:extLst>
              <a:ext uri="{FF2B5EF4-FFF2-40B4-BE49-F238E27FC236}">
                <a16:creationId xmlns:a16="http://schemas.microsoft.com/office/drawing/2014/main" id="{84AEEEAE-BBA1-8A47-93EF-63AF932F02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98323" y="2200013"/>
            <a:ext cx="2487846" cy="2487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409850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F70D524-8548-AC44-958E-477FCD654B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0952" y="789195"/>
            <a:ext cx="9873551" cy="801065"/>
          </a:xfrm>
        </p:spPr>
        <p:txBody>
          <a:bodyPr anchor="t"/>
          <a:lstStyle/>
          <a:p>
            <a:r>
              <a:rPr lang="en-GB" dirty="0">
                <a:latin typeface="Arial"/>
                <a:cs typeface="Arial"/>
              </a:rPr>
              <a:t>Azure Functions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20543AD-AF27-4B40-896E-17D88F8AF5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9497" y="1821017"/>
            <a:ext cx="7838114" cy="3863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697754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5560362-FE39-D44D-8A98-31EFF617A966}"/>
              </a:ext>
            </a:extLst>
          </p:cNvPr>
          <p:cNvSpPr/>
          <p:nvPr/>
        </p:nvSpPr>
        <p:spPr>
          <a:xfrm>
            <a:off x="4357641" y="3036383"/>
            <a:ext cx="24863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US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09F5067-9A25-47BD-96E5-3E84A4404254}"/>
              </a:ext>
            </a:extLst>
          </p:cNvPr>
          <p:cNvSpPr txBox="1"/>
          <p:nvPr/>
        </p:nvSpPr>
        <p:spPr>
          <a:xfrm>
            <a:off x="1041400" y="1757791"/>
            <a:ext cx="9728200" cy="34778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Serverless is not right for every project</a:t>
            </a:r>
          </a:p>
          <a:p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       - You want  control</a:t>
            </a:r>
          </a:p>
          <a:p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       - Your workloads are constant</a:t>
            </a:r>
          </a:p>
          <a:p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       - You have long running functions</a:t>
            </a:r>
          </a:p>
          <a:p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       - You use unsupported language</a:t>
            </a:r>
          </a:p>
          <a:p>
            <a:endParaRPr lang="en-GB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/>
              <a:buChar char="•"/>
            </a:pP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Structure you code following best practices &amp; </a:t>
            </a:r>
            <a:r>
              <a:rPr lang="en-GB" sz="2000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Optimize your code for the billing model</a:t>
            </a:r>
          </a:p>
          <a:p>
            <a:pPr marL="285750" indent="-285750">
              <a:buFont typeface="Arial"/>
              <a:buChar char="•"/>
            </a:pPr>
            <a:endParaRPr lang="en-GB" sz="2000" dirty="0">
              <a:latin typeface="Arial" panose="020B0604020202020204" pitchFamily="34" charset="0"/>
              <a:ea typeface="+mn-lt"/>
              <a:cs typeface="Arial" panose="020B0604020202020204" pitchFamily="34" charset="0"/>
            </a:endParaRPr>
          </a:p>
          <a:p>
            <a:pPr marL="285750" indent="-285750">
              <a:buFont typeface="Arial"/>
              <a:buChar char="•"/>
            </a:pP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Log everything</a:t>
            </a:r>
            <a:endParaRPr lang="en-GB" sz="2000" dirty="0">
              <a:latin typeface="Arial" panose="020B0604020202020204" pitchFamily="34" charset="0"/>
              <a:ea typeface="+mn-lt"/>
              <a:cs typeface="Arial" panose="020B0604020202020204" pitchFamily="34" charset="0"/>
            </a:endParaRPr>
          </a:p>
          <a:p>
            <a:pPr marL="285750" indent="-285750">
              <a:buFont typeface="Arial"/>
              <a:buChar char="•"/>
            </a:pPr>
            <a:endParaRPr lang="en-GB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4C467CF-EE78-EF4F-8AFF-60C28BC16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0952" y="789195"/>
            <a:ext cx="9873551" cy="801065"/>
          </a:xfrm>
        </p:spPr>
        <p:txBody>
          <a:bodyPr anchor="t"/>
          <a:lstStyle/>
          <a:p>
            <a:r>
              <a:rPr lang="en-GB" dirty="0"/>
              <a:t>What you need to consider?</a:t>
            </a:r>
          </a:p>
        </p:txBody>
      </p:sp>
    </p:spTree>
    <p:extLst>
      <p:ext uri="{BB962C8B-B14F-4D97-AF65-F5344CB8AC3E}">
        <p14:creationId xmlns:p14="http://schemas.microsoft.com/office/powerpoint/2010/main" val="2661110893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5560362-FE39-D44D-8A98-31EFF617A966}"/>
              </a:ext>
            </a:extLst>
          </p:cNvPr>
          <p:cNvSpPr/>
          <p:nvPr/>
        </p:nvSpPr>
        <p:spPr>
          <a:xfrm>
            <a:off x="4357641" y="3036383"/>
            <a:ext cx="24863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US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4C467CF-EE78-EF4F-8AFF-60C28BC16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9910" y="2635850"/>
            <a:ext cx="7037798" cy="801065"/>
          </a:xfrm>
        </p:spPr>
        <p:txBody>
          <a:bodyPr anchor="t"/>
          <a:lstStyle/>
          <a:p>
            <a:r>
              <a:rPr lang="en-GB" dirty="0"/>
              <a:t>Best Practices for writing Azure Functions</a:t>
            </a:r>
          </a:p>
        </p:txBody>
      </p:sp>
    </p:spTree>
    <p:extLst>
      <p:ext uri="{BB962C8B-B14F-4D97-AF65-F5344CB8AC3E}">
        <p14:creationId xmlns:p14="http://schemas.microsoft.com/office/powerpoint/2010/main" val="3816650418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E74E9B5-1B36-7C41-B197-7DAD8AC5536E}"/>
              </a:ext>
            </a:extLst>
          </p:cNvPr>
          <p:cNvSpPr txBox="1"/>
          <p:nvPr/>
        </p:nvSpPr>
        <p:spPr>
          <a:xfrm>
            <a:off x="743671" y="2888052"/>
            <a:ext cx="6107289" cy="707884"/>
          </a:xfrm>
          <a:prstGeom prst="rect">
            <a:avLst/>
          </a:prstGeom>
          <a:noFill/>
          <a:ln w="381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algn="ctr" hangingPunct="0"/>
            <a:r>
              <a:rPr lang="en-US" sz="4000" dirty="0">
                <a:solidFill>
                  <a:srgbClr val="000000"/>
                </a:solidFill>
                <a:latin typeface="Constantia" panose="02030602050306030303" pitchFamily="18" charset="0"/>
                <a:cs typeface="Arial" panose="020B0604020202020204" pitchFamily="34" charset="0"/>
                <a:sym typeface="Corbel"/>
              </a:rPr>
              <a:t>Has a sensible name</a:t>
            </a:r>
            <a:endParaRPr kumimoji="0" lang="en-US" sz="4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onstantia" panose="02030602050306030303" pitchFamily="18" charset="0"/>
              <a:cs typeface="Arial" panose="020B0604020202020204" pitchFamily="34" charset="0"/>
              <a:sym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13051126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56B3B79-14BF-4FAA-8939-8CE41BC452BD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1311553" y="1821385"/>
            <a:ext cx="6239953" cy="788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rIns="45719" anchor="t">
            <a:noAutofit/>
          </a:bodyPr>
          <a:lstStyle/>
          <a:p>
            <a:r>
              <a:rPr lang="en-US" dirty="0">
                <a:solidFill>
                  <a:srgbClr val="CC7832"/>
                </a:solidFill>
              </a:rPr>
              <a:t>def </a:t>
            </a:r>
            <a:r>
              <a:rPr lang="en-US" dirty="0" err="1">
                <a:solidFill>
                  <a:srgbClr val="FFC66D"/>
                </a:solidFill>
              </a:rPr>
              <a:t>get_max_d_from_df</a:t>
            </a:r>
            <a:r>
              <a:rPr lang="en-US" dirty="0"/>
              <a:t>(</a:t>
            </a:r>
            <a:r>
              <a:rPr lang="en-US" dirty="0">
                <a:solidFill>
                  <a:srgbClr val="72737A"/>
                </a:solidFill>
              </a:rPr>
              <a:t>df</a:t>
            </a:r>
            <a:r>
              <a:rPr lang="en-US" dirty="0"/>
              <a:t>):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>
                <a:solidFill>
                  <a:srgbClr val="CC7832"/>
                </a:solidFill>
              </a:rPr>
              <a:t>pass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5560362-FE39-D44D-8A98-31EFF617A966}"/>
              </a:ext>
            </a:extLst>
          </p:cNvPr>
          <p:cNvSpPr/>
          <p:nvPr/>
        </p:nvSpPr>
        <p:spPr>
          <a:xfrm>
            <a:off x="4357641" y="3036383"/>
            <a:ext cx="24863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US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Graphic 3" descr="Line arrow Slight curve">
            <a:extLst>
              <a:ext uri="{FF2B5EF4-FFF2-40B4-BE49-F238E27FC236}">
                <a16:creationId xmlns:a16="http://schemas.microsoft.com/office/drawing/2014/main" id="{BBDB4222-CCFD-6F44-8C3C-CF7A65F0D9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84868">
            <a:off x="2975430" y="2367809"/>
            <a:ext cx="1134260" cy="1337148"/>
          </a:xfrm>
          <a:prstGeom prst="rect">
            <a:avLst/>
          </a:prstGeom>
        </p:spPr>
      </p:pic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06177315-A39F-B04D-ACDD-88ED946E312B}"/>
              </a:ext>
            </a:extLst>
          </p:cNvPr>
          <p:cNvSpPr txBox="1">
            <a:spLocks/>
          </p:cNvSpPr>
          <p:nvPr/>
        </p:nvSpPr>
        <p:spPr>
          <a:xfrm>
            <a:off x="4145509" y="3058160"/>
            <a:ext cx="6239953" cy="788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rIns="45719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nl-NL"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47700" indent="-1905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25600" indent="-254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2800" indent="-254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CC7832"/>
                </a:solidFill>
              </a:rPr>
              <a:t>def </a:t>
            </a:r>
            <a:r>
              <a:rPr lang="en-US" dirty="0" err="1">
                <a:solidFill>
                  <a:srgbClr val="FFC66D"/>
                </a:solidFill>
              </a:rPr>
              <a:t>get_max_number_of_days</a:t>
            </a:r>
            <a:r>
              <a:rPr lang="en-US" dirty="0"/>
              <a:t>(</a:t>
            </a:r>
            <a:r>
              <a:rPr lang="en-US" dirty="0" err="1">
                <a:solidFill>
                  <a:srgbClr val="72737A"/>
                </a:solidFill>
              </a:rPr>
              <a:t>dataframe</a:t>
            </a:r>
            <a:r>
              <a:rPr lang="en-US" dirty="0"/>
              <a:t>):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>
                <a:solidFill>
                  <a:srgbClr val="CC7832"/>
                </a:solidFill>
              </a:rPr>
              <a:t>pass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0788558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E74E9B5-1B36-7C41-B197-7DAD8AC5536E}"/>
              </a:ext>
            </a:extLst>
          </p:cNvPr>
          <p:cNvSpPr txBox="1"/>
          <p:nvPr/>
        </p:nvSpPr>
        <p:spPr>
          <a:xfrm>
            <a:off x="743671" y="2888052"/>
            <a:ext cx="6107289" cy="707884"/>
          </a:xfrm>
          <a:prstGeom prst="rect">
            <a:avLst/>
          </a:prstGeom>
          <a:noFill/>
          <a:ln w="381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nstantia" panose="02030602050306030303" pitchFamily="18" charset="0"/>
                <a:cs typeface="Arial" panose="020B0604020202020204" pitchFamily="34" charset="0"/>
                <a:sym typeface="Corbel"/>
              </a:rPr>
              <a:t>Single responsibility</a:t>
            </a:r>
            <a:endParaRPr kumimoji="0" lang="en-US" sz="4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onstantia" panose="02030602050306030303" pitchFamily="18" charset="0"/>
              <a:cs typeface="Arial" panose="020B0604020202020204" pitchFamily="34" charset="0"/>
              <a:sym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21369246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56B3B79-14BF-4FAA-8939-8CE41BC452BD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1311553" y="1821385"/>
            <a:ext cx="6239953" cy="32152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rIns="45719" anchor="t">
            <a:noAutofit/>
          </a:bodyPr>
          <a:lstStyle/>
          <a:p>
            <a:r>
              <a:rPr lang="en-US" dirty="0">
                <a:solidFill>
                  <a:srgbClr val="CC7832"/>
                </a:solidFill>
              </a:rPr>
              <a:t>def </a:t>
            </a:r>
            <a:r>
              <a:rPr lang="en-US" dirty="0" err="1"/>
              <a:t>calculate_and_print_stats</a:t>
            </a:r>
            <a:r>
              <a:rPr lang="en-US" dirty="0"/>
              <a:t>(</a:t>
            </a:r>
            <a:r>
              <a:rPr lang="en-US" dirty="0" err="1"/>
              <a:t>list_of_numbers</a:t>
            </a:r>
            <a:r>
              <a:rPr lang="en-US" dirty="0"/>
              <a:t>):</a:t>
            </a:r>
            <a:br>
              <a:rPr lang="en-US" dirty="0"/>
            </a:br>
            <a:r>
              <a:rPr lang="en-US" dirty="0"/>
              <a:t>    sum = sum(</a:t>
            </a:r>
            <a:r>
              <a:rPr lang="en-US" dirty="0" err="1"/>
              <a:t>list_of_numbers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/>
              <a:t>    mean = mean(</a:t>
            </a:r>
            <a:r>
              <a:rPr lang="en-US" dirty="0" err="1"/>
              <a:t>list_of_numbers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/>
              <a:t>    median = median(</a:t>
            </a:r>
            <a:r>
              <a:rPr lang="en-US" dirty="0" err="1"/>
              <a:t>list_of_numbers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/>
              <a:t>    mode = mode(</a:t>
            </a:r>
            <a:r>
              <a:rPr lang="en-US" dirty="0" err="1"/>
              <a:t>list_of_numbers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/>
              <a:t>    </a:t>
            </a:r>
            <a:br>
              <a:rPr lang="en-US" dirty="0"/>
            </a:br>
            <a:r>
              <a:rPr lang="en-US" dirty="0"/>
              <a:t>    print(</a:t>
            </a:r>
            <a:r>
              <a:rPr lang="en-US" dirty="0">
                <a:solidFill>
                  <a:srgbClr val="6A8759"/>
                </a:solidFill>
              </a:rPr>
              <a:t>'-----------------Stats-----------------'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/>
              <a:t>    print(</a:t>
            </a:r>
            <a:r>
              <a:rPr lang="en-US" dirty="0">
                <a:solidFill>
                  <a:srgbClr val="6A8759"/>
                </a:solidFill>
              </a:rPr>
              <a:t>'SUM: {}'</a:t>
            </a:r>
            <a:r>
              <a:rPr lang="en-US" dirty="0"/>
              <a:t>.format(sum)</a:t>
            </a:r>
            <a:br>
              <a:rPr lang="en-US" dirty="0"/>
            </a:br>
            <a:r>
              <a:rPr lang="en-US" dirty="0"/>
              <a:t>    print(</a:t>
            </a:r>
            <a:r>
              <a:rPr lang="en-US" dirty="0">
                <a:solidFill>
                  <a:srgbClr val="6A8759"/>
                </a:solidFill>
              </a:rPr>
              <a:t>'MEAN: {}'</a:t>
            </a:r>
            <a:r>
              <a:rPr lang="en-US" dirty="0"/>
              <a:t>.format(mean)</a:t>
            </a:r>
            <a:br>
              <a:rPr lang="en-US" dirty="0"/>
            </a:br>
            <a:r>
              <a:rPr lang="en-US" dirty="0"/>
              <a:t>    print(</a:t>
            </a:r>
            <a:r>
              <a:rPr lang="en-US" dirty="0">
                <a:solidFill>
                  <a:srgbClr val="6A8759"/>
                </a:solidFill>
              </a:rPr>
              <a:t>'MEDIAN: {}'</a:t>
            </a:r>
            <a:r>
              <a:rPr lang="en-US" dirty="0"/>
              <a:t>.format(median)</a:t>
            </a:r>
            <a:br>
              <a:rPr lang="en-US" dirty="0"/>
            </a:br>
            <a:r>
              <a:rPr lang="en-US" dirty="0"/>
              <a:t>    print(</a:t>
            </a:r>
            <a:r>
              <a:rPr lang="en-US" dirty="0">
                <a:solidFill>
                  <a:srgbClr val="6A8759"/>
                </a:solidFill>
              </a:rPr>
              <a:t>'MODE: {}'</a:t>
            </a:r>
            <a:r>
              <a:rPr lang="en-US" dirty="0"/>
              <a:t>.format(mode)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9205822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E74E9B5-1B36-7C41-B197-7DAD8AC5536E}"/>
              </a:ext>
            </a:extLst>
          </p:cNvPr>
          <p:cNvSpPr txBox="1"/>
          <p:nvPr/>
        </p:nvSpPr>
        <p:spPr>
          <a:xfrm>
            <a:off x="743671" y="2888052"/>
            <a:ext cx="6107289" cy="707884"/>
          </a:xfrm>
          <a:prstGeom prst="rect">
            <a:avLst/>
          </a:prstGeom>
          <a:noFill/>
          <a:ln w="381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algn="ctr" hangingPunct="0"/>
            <a:r>
              <a:rPr lang="en-US" sz="4000" dirty="0">
                <a:solidFill>
                  <a:srgbClr val="000000"/>
                </a:solidFill>
                <a:latin typeface="Constantia" panose="02030602050306030303" pitchFamily="18" charset="0"/>
                <a:cs typeface="Arial" panose="020B0604020202020204" pitchFamily="34" charset="0"/>
                <a:sym typeface="Corbel"/>
              </a:rPr>
              <a:t>It is not too long</a:t>
            </a:r>
            <a:endParaRPr kumimoji="0" lang="en-US" sz="4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onstantia" panose="02030602050306030303" pitchFamily="18" charset="0"/>
              <a:cs typeface="Arial" panose="020B0604020202020204" pitchFamily="34" charset="0"/>
              <a:sym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38960573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E74E9B5-1B36-7C41-B197-7DAD8AC5536E}"/>
              </a:ext>
            </a:extLst>
          </p:cNvPr>
          <p:cNvSpPr txBox="1"/>
          <p:nvPr/>
        </p:nvSpPr>
        <p:spPr>
          <a:xfrm>
            <a:off x="743671" y="2888052"/>
            <a:ext cx="6107289" cy="707884"/>
          </a:xfrm>
          <a:prstGeom prst="rect">
            <a:avLst/>
          </a:prstGeom>
          <a:noFill/>
          <a:ln w="381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algn="ctr" hangingPunct="0"/>
            <a:r>
              <a:rPr lang="en-US" sz="4000" dirty="0">
                <a:solidFill>
                  <a:srgbClr val="000000"/>
                </a:solidFill>
                <a:latin typeface="Constantia"/>
                <a:cs typeface="Arial"/>
                <a:sym typeface="Corbel"/>
              </a:rPr>
              <a:t>Should be </a:t>
            </a:r>
            <a:r>
              <a:rPr lang="en-US" sz="4000">
                <a:solidFill>
                  <a:srgbClr val="000000"/>
                </a:solidFill>
                <a:latin typeface="Constantia"/>
                <a:cs typeface="Arial"/>
                <a:sym typeface="Corbel"/>
              </a:rPr>
              <a:t>idempotent</a:t>
            </a:r>
            <a:endParaRPr kumimoji="0" lang="en-US" sz="4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onstantia" panose="02030602050306030303" pitchFamily="18" charset="0"/>
              <a:cs typeface="Arial" panose="020B0604020202020204" pitchFamily="34" charset="0"/>
              <a:sym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1381722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>
            <a:extLst>
              <a:ext uri="{FF2B5EF4-FFF2-40B4-BE49-F238E27FC236}">
                <a16:creationId xmlns:a16="http://schemas.microsoft.com/office/drawing/2014/main" id="{ED08830A-E702-46E1-A9E6-0F0E4F71B94F}"/>
              </a:ext>
            </a:extLst>
          </p:cNvPr>
          <p:cNvSpPr>
            <a:spLocks noGrp="1"/>
          </p:cNvSpPr>
          <p:nvPr/>
        </p:nvSpPr>
        <p:spPr>
          <a:xfrm>
            <a:off x="834419" y="539839"/>
            <a:ext cx="9873551" cy="8010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xmlns:lc="http://schemas.openxmlformats.org/drawingml/2006/lockedCanvas" val="1"/>
            </a:ext>
          </a:extLst>
        </p:spPr>
        <p:txBody>
          <a:bodyPr lIns="45719" rIns="45719" anchor="t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all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all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all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all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all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all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all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all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all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/>
              <a:t>outline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C097860B-9A0D-4407-9D66-2FCC30E652F7}"/>
              </a:ext>
            </a:extLst>
          </p:cNvPr>
          <p:cNvSpPr>
            <a:spLocks noGrp="1"/>
          </p:cNvSpPr>
          <p:nvPr/>
        </p:nvSpPr>
        <p:spPr>
          <a:xfrm>
            <a:off x="4791741" y="2141399"/>
            <a:ext cx="5831738" cy="2779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xmlns:lc="http://schemas.openxmlformats.org/drawingml/2006/lockedCanvas" val="1"/>
            </a:ext>
          </a:extLst>
        </p:spPr>
        <p:txBody>
          <a:bodyPr lIns="45719" rIns="45719" anchor="t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1pPr>
            <a:lvl2pPr marL="647700" marR="0" indent="-1905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2pPr>
            <a:lvl3pPr marL="11430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3pPr>
            <a:lvl4pPr marL="16256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4pPr>
            <a:lvl5pPr marL="20828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5pPr>
            <a:lvl6pPr marL="24638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6pPr>
            <a:lvl7pPr marL="29210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7pPr>
            <a:lvl8pPr marL="33782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8pPr>
            <a:lvl9pPr marL="38354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342900" indent="-342900">
              <a:buFont typeface="Arial"/>
              <a:buChar char="•"/>
            </a:pPr>
            <a:r>
              <a:rPr lang="en-US" sz="2800" dirty="0">
                <a:latin typeface="Arial"/>
              </a:rPr>
              <a:t>What's Cloud Computing?</a:t>
            </a:r>
            <a:endParaRPr lang="en-US" sz="2800" dirty="0"/>
          </a:p>
          <a:p>
            <a:pPr marL="342900" indent="-342900">
              <a:buFont typeface="Arial"/>
              <a:buChar char="•"/>
            </a:pPr>
            <a:r>
              <a:rPr lang="en-US" sz="2800" dirty="0">
                <a:latin typeface="Arial"/>
              </a:rPr>
              <a:t>Why </a:t>
            </a:r>
            <a:r>
              <a:rPr lang="en-US" sz="2800" dirty="0">
                <a:latin typeface="Arial"/>
                <a:cs typeface="Arial"/>
              </a:rPr>
              <a:t>Cloud Computing</a:t>
            </a:r>
            <a:r>
              <a:rPr lang="en-US" sz="2800" dirty="0">
                <a:latin typeface="Arial"/>
              </a:rPr>
              <a:t>?</a:t>
            </a:r>
            <a:endParaRPr lang="en-US" sz="2800" dirty="0"/>
          </a:p>
          <a:p>
            <a:pPr marL="342900" indent="-342900">
              <a:buFont typeface="Arial"/>
              <a:buChar char="•"/>
            </a:pPr>
            <a:r>
              <a:rPr lang="en-US" sz="2800" dirty="0">
                <a:latin typeface="Arial"/>
              </a:rPr>
              <a:t>Azure Functions</a:t>
            </a:r>
          </a:p>
          <a:p>
            <a:pPr marL="342900" indent="-342900">
              <a:buFont typeface="Arial"/>
              <a:buChar char="•"/>
            </a:pPr>
            <a:r>
              <a:rPr lang="en-US" sz="2800" dirty="0">
                <a:latin typeface="Arial"/>
              </a:rPr>
              <a:t>Python Code Refactoring</a:t>
            </a:r>
          </a:p>
          <a:p>
            <a:endParaRPr lang="en-US" sz="2800" dirty="0">
              <a:latin typeface="Arial"/>
            </a:endParaRPr>
          </a:p>
        </p:txBody>
      </p:sp>
      <p:pic>
        <p:nvPicPr>
          <p:cNvPr id="8" name="Picture 8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C638948F-B1D5-47A6-B2E5-45F2708A3A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6836" y="1796368"/>
            <a:ext cx="1809750" cy="180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5993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E74E9B5-1B36-7C41-B197-7DAD8AC5536E}"/>
              </a:ext>
            </a:extLst>
          </p:cNvPr>
          <p:cNvSpPr txBox="1"/>
          <p:nvPr/>
        </p:nvSpPr>
        <p:spPr>
          <a:xfrm>
            <a:off x="743671" y="2888052"/>
            <a:ext cx="6107289" cy="1323437"/>
          </a:xfrm>
          <a:prstGeom prst="rect">
            <a:avLst/>
          </a:prstGeom>
          <a:noFill/>
          <a:ln w="381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algn="ctr" hangingPunct="0"/>
            <a:r>
              <a:rPr lang="en-US" sz="4000" dirty="0">
                <a:solidFill>
                  <a:srgbClr val="000000"/>
                </a:solidFill>
                <a:latin typeface="Constantia" panose="02030602050306030303" pitchFamily="18" charset="0"/>
                <a:cs typeface="Arial" panose="020B0604020202020204" pitchFamily="34" charset="0"/>
                <a:sym typeface="Corbel"/>
              </a:rPr>
              <a:t>Should finish as quickly as possible</a:t>
            </a:r>
            <a:endParaRPr kumimoji="0" lang="en-US" sz="4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onstantia" panose="02030602050306030303" pitchFamily="18" charset="0"/>
              <a:cs typeface="Arial" panose="020B0604020202020204" pitchFamily="34" charset="0"/>
              <a:sym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8244144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E74E9B5-1B36-7C41-B197-7DAD8AC5536E}"/>
              </a:ext>
            </a:extLst>
          </p:cNvPr>
          <p:cNvSpPr txBox="1"/>
          <p:nvPr/>
        </p:nvSpPr>
        <p:spPr>
          <a:xfrm>
            <a:off x="743671" y="2888052"/>
            <a:ext cx="7104816" cy="1323437"/>
          </a:xfrm>
          <a:prstGeom prst="rect">
            <a:avLst/>
          </a:prstGeom>
          <a:noFill/>
          <a:ln w="381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algn="ctr" hangingPunct="0"/>
            <a:r>
              <a:rPr lang="en-US" sz="4000" dirty="0">
                <a:solidFill>
                  <a:srgbClr val="000000"/>
                </a:solidFill>
                <a:latin typeface="Constantia" panose="02030602050306030303" pitchFamily="18" charset="0"/>
                <a:cs typeface="Arial" panose="020B0604020202020204" pitchFamily="34" charset="0"/>
                <a:sym typeface="Corbel"/>
              </a:rPr>
              <a:t>Avoid (or set up the depth of) recursions</a:t>
            </a:r>
            <a:endParaRPr kumimoji="0" lang="en-US" sz="4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onstantia" panose="02030602050306030303" pitchFamily="18" charset="0"/>
              <a:cs typeface="Arial" panose="020B0604020202020204" pitchFamily="34" charset="0"/>
              <a:sym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8270254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E74E9B5-1B36-7C41-B197-7DAD8AC5536E}"/>
              </a:ext>
            </a:extLst>
          </p:cNvPr>
          <p:cNvSpPr txBox="1"/>
          <p:nvPr/>
        </p:nvSpPr>
        <p:spPr>
          <a:xfrm>
            <a:off x="743671" y="2888052"/>
            <a:ext cx="6107289" cy="707884"/>
          </a:xfrm>
          <a:prstGeom prst="rect">
            <a:avLst/>
          </a:prstGeom>
          <a:noFill/>
          <a:ln w="381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algn="ctr" hangingPunct="0"/>
            <a:r>
              <a:rPr lang="en-US" sz="4000" dirty="0">
                <a:solidFill>
                  <a:srgbClr val="000000"/>
                </a:solidFill>
                <a:latin typeface="Constantia" panose="02030602050306030303" pitchFamily="18" charset="0"/>
                <a:cs typeface="Arial" panose="020B0604020202020204" pitchFamily="34" charset="0"/>
                <a:sym typeface="Corbel"/>
              </a:rPr>
              <a:t>Should be stateless</a:t>
            </a:r>
            <a:endParaRPr kumimoji="0" lang="en-US" sz="4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onstantia" panose="02030602050306030303" pitchFamily="18" charset="0"/>
              <a:cs typeface="Arial" panose="020B0604020202020204" pitchFamily="34" charset="0"/>
              <a:sym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12701819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E74E9B5-1B36-7C41-B197-7DAD8AC5536E}"/>
              </a:ext>
            </a:extLst>
          </p:cNvPr>
          <p:cNvSpPr txBox="1"/>
          <p:nvPr/>
        </p:nvSpPr>
        <p:spPr>
          <a:xfrm>
            <a:off x="743671" y="2888052"/>
            <a:ext cx="6107289" cy="707884"/>
          </a:xfrm>
          <a:prstGeom prst="rect">
            <a:avLst/>
          </a:prstGeom>
          <a:noFill/>
          <a:ln w="381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algn="ctr" hangingPunct="0"/>
            <a:r>
              <a:rPr lang="en-US" sz="4000" dirty="0">
                <a:solidFill>
                  <a:srgbClr val="000000"/>
                </a:solidFill>
                <a:latin typeface="Constantia" panose="02030602050306030303" pitchFamily="18" charset="0"/>
                <a:cs typeface="Arial" panose="020B0604020202020204" pitchFamily="34" charset="0"/>
                <a:sym typeface="Corbel"/>
              </a:rPr>
              <a:t>Includes a docstring</a:t>
            </a:r>
            <a:endParaRPr kumimoji="0" lang="en-US" sz="4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onstantia" panose="02030602050306030303" pitchFamily="18" charset="0"/>
              <a:cs typeface="Arial" panose="020B0604020202020204" pitchFamily="34" charset="0"/>
              <a:sym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32873449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E74E9B5-1B36-7C41-B197-7DAD8AC5536E}"/>
              </a:ext>
            </a:extLst>
          </p:cNvPr>
          <p:cNvSpPr txBox="1"/>
          <p:nvPr/>
        </p:nvSpPr>
        <p:spPr>
          <a:xfrm>
            <a:off x="743671" y="2888052"/>
            <a:ext cx="6107289" cy="707884"/>
          </a:xfrm>
          <a:prstGeom prst="rect">
            <a:avLst/>
          </a:prstGeom>
          <a:noFill/>
          <a:ln w="381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algn="ctr"/>
            <a:r>
              <a:rPr lang="en-US" sz="4000">
                <a:ea typeface="+mn-lt"/>
                <a:cs typeface="+mn-lt"/>
                <a:sym typeface="Corbel"/>
              </a:rPr>
              <a:t>Write defensive functions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0447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E74E9B5-1B36-7C41-B197-7DAD8AC5536E}"/>
              </a:ext>
            </a:extLst>
          </p:cNvPr>
          <p:cNvSpPr txBox="1"/>
          <p:nvPr/>
        </p:nvSpPr>
        <p:spPr>
          <a:xfrm>
            <a:off x="743671" y="2888052"/>
            <a:ext cx="6107289" cy="1323437"/>
          </a:xfrm>
          <a:prstGeom prst="rect">
            <a:avLst/>
          </a:prstGeom>
          <a:noFill/>
          <a:ln w="381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algn="ctr" hangingPunct="0"/>
            <a:r>
              <a:rPr lang="en-US" sz="4000" dirty="0">
                <a:solidFill>
                  <a:srgbClr val="000000"/>
                </a:solidFill>
                <a:latin typeface="Constantia" panose="02030602050306030303" pitchFamily="18" charset="0"/>
                <a:cs typeface="Arial" panose="020B0604020202020204" pitchFamily="34" charset="0"/>
                <a:sym typeface="Corbel"/>
              </a:rPr>
              <a:t>Is my app/workload right for serverless?</a:t>
            </a:r>
            <a:endParaRPr kumimoji="0" lang="en-US" sz="4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onstantia" panose="02030602050306030303" pitchFamily="18" charset="0"/>
              <a:cs typeface="Arial" panose="020B0604020202020204" pitchFamily="34" charset="0"/>
              <a:sym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19387382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59837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5560362-FE39-D44D-8A98-31EFF617A966}"/>
              </a:ext>
            </a:extLst>
          </p:cNvPr>
          <p:cNvSpPr/>
          <p:nvPr/>
        </p:nvSpPr>
        <p:spPr>
          <a:xfrm>
            <a:off x="4357641" y="3036383"/>
            <a:ext cx="24863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US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F70D524-8548-AC44-958E-477FCD654B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0952" y="789195"/>
            <a:ext cx="9873551" cy="801065"/>
          </a:xfrm>
        </p:spPr>
        <p:txBody>
          <a:bodyPr anchor="t"/>
          <a:lstStyle/>
          <a:p>
            <a:r>
              <a:rPr lang="en-GB" dirty="0">
                <a:latin typeface="Arial"/>
                <a:cs typeface="Arial"/>
              </a:rPr>
              <a:t>Why cloud computing?</a:t>
            </a:r>
            <a:endParaRPr lang="en-US" dirty="0"/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3596833E-E666-CE45-A64D-4104DEC372E2}"/>
              </a:ext>
            </a:extLst>
          </p:cNvPr>
          <p:cNvSpPr>
            <a:spLocks noGrp="1"/>
          </p:cNvSpPr>
          <p:nvPr/>
        </p:nvSpPr>
        <p:spPr>
          <a:xfrm>
            <a:off x="3495683" y="2566717"/>
            <a:ext cx="6984105" cy="7552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xmlns:lc="http://schemas.openxmlformats.org/drawingml/2006/lockedCanvas" val="1"/>
            </a:ext>
          </a:extLst>
        </p:spPr>
        <p:txBody>
          <a:bodyPr lIns="45719" rIns="45719" anchor="t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1pPr>
            <a:lvl2pPr marL="647700" marR="0" indent="-1905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2pPr>
            <a:lvl3pPr marL="11430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3pPr>
            <a:lvl4pPr marL="16256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4pPr>
            <a:lvl5pPr marL="20828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5pPr>
            <a:lvl6pPr marL="24638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6pPr>
            <a:lvl7pPr marL="29210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7pPr>
            <a:lvl8pPr marL="33782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8pPr>
            <a:lvl9pPr marL="38354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r>
              <a:rPr lang="en-US" dirty="0">
                <a:latin typeface="Arial"/>
                <a:cs typeface="Arial"/>
              </a:rPr>
              <a:t>Assume you have an idea for an awesome application!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cs typeface="Arial"/>
            </a:endParaRPr>
          </a:p>
          <a:p>
            <a:endParaRPr lang="en-US" dirty="0">
              <a:cs typeface="Arial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8899C18-DC10-064F-AD54-E9BE91DCB3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2817" y="1423746"/>
            <a:ext cx="2322866" cy="2322866"/>
          </a:xfrm>
          <a:prstGeom prst="rect">
            <a:avLst/>
          </a:prstGeom>
        </p:spPr>
      </p:pic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2714113D-BACF-4645-A4CA-F6741C8CC068}"/>
              </a:ext>
            </a:extLst>
          </p:cNvPr>
          <p:cNvSpPr>
            <a:spLocks noGrp="1"/>
          </p:cNvSpPr>
          <p:nvPr/>
        </p:nvSpPr>
        <p:spPr>
          <a:xfrm>
            <a:off x="925075" y="4545952"/>
            <a:ext cx="6984105" cy="7552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xmlns:lc="http://schemas.openxmlformats.org/drawingml/2006/lockedCanvas" val="1"/>
            </a:ext>
          </a:extLst>
        </p:spPr>
        <p:txBody>
          <a:bodyPr lIns="45719" rIns="45719" anchor="t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1pPr>
            <a:lvl2pPr marL="647700" marR="0" indent="-1905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2pPr>
            <a:lvl3pPr marL="11430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3pPr>
            <a:lvl4pPr marL="16256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4pPr>
            <a:lvl5pPr marL="20828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5pPr>
            <a:lvl6pPr marL="24638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6pPr>
            <a:lvl7pPr marL="29210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7pPr>
            <a:lvl8pPr marL="33782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8pPr>
            <a:lvl9pPr marL="38354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r>
              <a:rPr lang="en-US" dirty="0">
                <a:latin typeface="Arial"/>
                <a:cs typeface="Arial"/>
              </a:rPr>
              <a:t>In order to reach your target audience you have to deploy it!</a:t>
            </a:r>
            <a:endParaRPr lang="en-US" dirty="0">
              <a:cs typeface="Arial"/>
            </a:endParaRPr>
          </a:p>
        </p:txBody>
      </p:sp>
      <p:pic>
        <p:nvPicPr>
          <p:cNvPr id="8" name="Afbeelding 10">
            <a:extLst>
              <a:ext uri="{FF2B5EF4-FFF2-40B4-BE49-F238E27FC236}">
                <a16:creationId xmlns:a16="http://schemas.microsoft.com/office/drawing/2014/main" id="{AC2CFED3-6835-6E43-9F3B-EB4B36EEA6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9180" y="3837013"/>
            <a:ext cx="1598706" cy="1598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574358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5560362-FE39-D44D-8A98-31EFF617A966}"/>
              </a:ext>
            </a:extLst>
          </p:cNvPr>
          <p:cNvSpPr/>
          <p:nvPr/>
        </p:nvSpPr>
        <p:spPr>
          <a:xfrm>
            <a:off x="4357641" y="3036383"/>
            <a:ext cx="24863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US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F70D524-8548-AC44-958E-477FCD654B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0952" y="789195"/>
            <a:ext cx="9873551" cy="801065"/>
          </a:xfrm>
        </p:spPr>
        <p:txBody>
          <a:bodyPr anchor="t"/>
          <a:lstStyle/>
          <a:p>
            <a:r>
              <a:rPr lang="en-GB" dirty="0">
                <a:latin typeface="Arial"/>
                <a:cs typeface="Arial"/>
              </a:rPr>
              <a:t>Why cloud computing?</a:t>
            </a:r>
            <a:endParaRPr lang="en-US" dirty="0"/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3596833E-E666-CE45-A64D-4104DEC372E2}"/>
              </a:ext>
            </a:extLst>
          </p:cNvPr>
          <p:cNvSpPr>
            <a:spLocks noGrp="1"/>
          </p:cNvSpPr>
          <p:nvPr/>
        </p:nvSpPr>
        <p:spPr>
          <a:xfrm>
            <a:off x="3486978" y="1824701"/>
            <a:ext cx="5218044" cy="8010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xmlns:lc="http://schemas.openxmlformats.org/drawingml/2006/lockedCanvas" val="1"/>
            </a:ext>
          </a:extLst>
        </p:spPr>
        <p:txBody>
          <a:bodyPr lIns="45719" rIns="45719" anchor="t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1pPr>
            <a:lvl2pPr marL="647700" marR="0" indent="-1905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2pPr>
            <a:lvl3pPr marL="11430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3pPr>
            <a:lvl4pPr marL="16256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4pPr>
            <a:lvl5pPr marL="20828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5pPr>
            <a:lvl6pPr marL="24638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6pPr>
            <a:lvl7pPr marL="29210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7pPr>
            <a:lvl8pPr marL="33782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8pPr>
            <a:lvl9pPr marL="38354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r>
              <a:rPr lang="en-US" sz="2800" dirty="0">
                <a:latin typeface="Arial"/>
                <a:cs typeface="Arial"/>
              </a:rPr>
              <a:t>To deploy your app you’ll need</a:t>
            </a:r>
            <a:endParaRPr lang="en-US" sz="2800" dirty="0">
              <a:cs typeface="Arial"/>
            </a:endParaRPr>
          </a:p>
        </p:txBody>
      </p:sp>
      <p:pic>
        <p:nvPicPr>
          <p:cNvPr id="9" name="Afbeelding 5">
            <a:extLst>
              <a:ext uri="{FF2B5EF4-FFF2-40B4-BE49-F238E27FC236}">
                <a16:creationId xmlns:a16="http://schemas.microsoft.com/office/drawing/2014/main" id="{531BC44B-885B-8C4B-84BE-A483B4D153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2356" y="4325820"/>
            <a:ext cx="1790700" cy="1790700"/>
          </a:xfrm>
          <a:prstGeom prst="rect">
            <a:avLst/>
          </a:prstGeom>
        </p:spPr>
      </p:pic>
      <p:pic>
        <p:nvPicPr>
          <p:cNvPr id="10" name="Afbeelding 13">
            <a:extLst>
              <a:ext uri="{FF2B5EF4-FFF2-40B4-BE49-F238E27FC236}">
                <a16:creationId xmlns:a16="http://schemas.microsoft.com/office/drawing/2014/main" id="{972A7215-3EA2-104F-9C3A-926B3F4577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9852" y="2510365"/>
            <a:ext cx="1790700" cy="1790700"/>
          </a:xfrm>
          <a:prstGeom prst="rect">
            <a:avLst/>
          </a:prstGeom>
        </p:spPr>
      </p:pic>
      <p:pic>
        <p:nvPicPr>
          <p:cNvPr id="11" name="Afbeelding 14">
            <a:extLst>
              <a:ext uri="{FF2B5EF4-FFF2-40B4-BE49-F238E27FC236}">
                <a16:creationId xmlns:a16="http://schemas.microsoft.com/office/drawing/2014/main" id="{DBB11C87-7825-1A44-AB66-401F0B3039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2356" y="2437490"/>
            <a:ext cx="1936449" cy="1936449"/>
          </a:xfrm>
          <a:prstGeom prst="rect">
            <a:avLst/>
          </a:prstGeom>
        </p:spPr>
      </p:pic>
      <p:pic>
        <p:nvPicPr>
          <p:cNvPr id="13" name="Afbeelding 7">
            <a:extLst>
              <a:ext uri="{FF2B5EF4-FFF2-40B4-BE49-F238E27FC236}">
                <a16:creationId xmlns:a16="http://schemas.microsoft.com/office/drawing/2014/main" id="{D859E25A-3F63-B640-956B-291F09E26C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19852" y="4373939"/>
            <a:ext cx="1790700" cy="1790700"/>
          </a:xfrm>
          <a:prstGeom prst="rect">
            <a:avLst/>
          </a:prstGeom>
        </p:spPr>
      </p:pic>
      <p:pic>
        <p:nvPicPr>
          <p:cNvPr id="14" name="Graphic 13" descr="Database">
            <a:extLst>
              <a:ext uri="{FF2B5EF4-FFF2-40B4-BE49-F238E27FC236}">
                <a16:creationId xmlns:a16="http://schemas.microsoft.com/office/drawing/2014/main" id="{A8890925-8BEF-3246-A213-12B1C21631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357749" y="522116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346513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Afbeelding 16">
            <a:extLst>
              <a:ext uri="{FF2B5EF4-FFF2-40B4-BE49-F238E27FC236}">
                <a16:creationId xmlns:a16="http://schemas.microsoft.com/office/drawing/2014/main" id="{DB0605D0-BAB0-1A4E-A968-1C428CB6DE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5776" y="2596201"/>
            <a:ext cx="1651119" cy="165111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5560362-FE39-D44D-8A98-31EFF617A966}"/>
              </a:ext>
            </a:extLst>
          </p:cNvPr>
          <p:cNvSpPr/>
          <p:nvPr/>
        </p:nvSpPr>
        <p:spPr>
          <a:xfrm>
            <a:off x="4357641" y="3036383"/>
            <a:ext cx="24863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US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F70D524-8548-AC44-958E-477FCD654B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0952" y="789195"/>
            <a:ext cx="9873551" cy="801065"/>
          </a:xfrm>
        </p:spPr>
        <p:txBody>
          <a:bodyPr anchor="t"/>
          <a:lstStyle/>
          <a:p>
            <a:r>
              <a:rPr lang="en-GB" dirty="0">
                <a:latin typeface="Arial"/>
                <a:cs typeface="Arial"/>
              </a:rPr>
              <a:t>Why cloud computing?</a:t>
            </a:r>
            <a:endParaRPr lang="en-US" dirty="0"/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3596833E-E666-CE45-A64D-4104DEC372E2}"/>
              </a:ext>
            </a:extLst>
          </p:cNvPr>
          <p:cNvSpPr>
            <a:spLocks noGrp="1"/>
          </p:cNvSpPr>
          <p:nvPr/>
        </p:nvSpPr>
        <p:spPr>
          <a:xfrm>
            <a:off x="1041952" y="1811703"/>
            <a:ext cx="4722744" cy="8010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xmlns:lc="http://schemas.openxmlformats.org/drawingml/2006/lockedCanvas" val="1"/>
            </a:ext>
          </a:extLst>
        </p:spPr>
        <p:txBody>
          <a:bodyPr lIns="45719" rIns="45719" anchor="t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1pPr>
            <a:lvl2pPr marL="647700" marR="0" indent="-1905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2pPr>
            <a:lvl3pPr marL="11430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3pPr>
            <a:lvl4pPr marL="16256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4pPr>
            <a:lvl5pPr marL="20828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5pPr>
            <a:lvl6pPr marL="24638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6pPr>
            <a:lvl7pPr marL="29210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7pPr>
            <a:lvl8pPr marL="33782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8pPr>
            <a:lvl9pPr marL="38354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r>
              <a:rPr lang="en-US" sz="2800" dirty="0">
                <a:latin typeface="Arial"/>
                <a:cs typeface="Arial"/>
              </a:rPr>
              <a:t>The initial setup is expensive</a:t>
            </a:r>
            <a:endParaRPr lang="en-US" sz="2800" dirty="0">
              <a:cs typeface="Arial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40E6462-E02E-A648-AF12-2BFE0B9F57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31232" y="2834211"/>
            <a:ext cx="1801372" cy="1801372"/>
          </a:xfrm>
          <a:prstGeom prst="rect">
            <a:avLst/>
          </a:prstGeom>
        </p:spPr>
      </p:pic>
      <p:sp>
        <p:nvSpPr>
          <p:cNvPr id="14" name="Text Placeholder 1">
            <a:extLst>
              <a:ext uri="{FF2B5EF4-FFF2-40B4-BE49-F238E27FC236}">
                <a16:creationId xmlns:a16="http://schemas.microsoft.com/office/drawing/2014/main" id="{EBCD7078-5015-E146-84E9-8CB36AA0C4D9}"/>
              </a:ext>
            </a:extLst>
          </p:cNvPr>
          <p:cNvSpPr>
            <a:spLocks noGrp="1"/>
          </p:cNvSpPr>
          <p:nvPr/>
        </p:nvSpPr>
        <p:spPr>
          <a:xfrm>
            <a:off x="7595154" y="1809172"/>
            <a:ext cx="4722744" cy="6035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xmlns:lc="http://schemas.openxmlformats.org/drawingml/2006/lockedCanvas" val="1"/>
            </a:ext>
          </a:extLst>
        </p:spPr>
        <p:txBody>
          <a:bodyPr lIns="45719" rIns="45719" anchor="t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1pPr>
            <a:lvl2pPr marL="647700" marR="0" indent="-1905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2pPr>
            <a:lvl3pPr marL="11430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3pPr>
            <a:lvl4pPr marL="16256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4pPr>
            <a:lvl5pPr marL="20828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5pPr>
            <a:lvl6pPr marL="24638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6pPr>
            <a:lvl7pPr marL="29210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7pPr>
            <a:lvl8pPr marL="33782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8pPr>
            <a:lvl9pPr marL="38354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r>
              <a:rPr lang="en-US" sz="2800" dirty="0">
                <a:latin typeface="Arial"/>
                <a:cs typeface="Arial"/>
              </a:rPr>
              <a:t>It is also risky!</a:t>
            </a:r>
            <a:endParaRPr lang="en-US" sz="2800" dirty="0">
              <a:cs typeface="Arial"/>
            </a:endParaRPr>
          </a:p>
        </p:txBody>
      </p:sp>
      <p:pic>
        <p:nvPicPr>
          <p:cNvPr id="17" name="Afbeelding 16">
            <a:extLst>
              <a:ext uri="{FF2B5EF4-FFF2-40B4-BE49-F238E27FC236}">
                <a16:creationId xmlns:a16="http://schemas.microsoft.com/office/drawing/2014/main" id="{028E5007-4B44-A342-83B6-F9570B88CF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9248" y="3199708"/>
            <a:ext cx="1651119" cy="1651119"/>
          </a:xfrm>
          <a:prstGeom prst="rect">
            <a:avLst/>
          </a:prstGeom>
        </p:spPr>
      </p:pic>
      <p:sp>
        <p:nvSpPr>
          <p:cNvPr id="2" name="Equals 1">
            <a:extLst>
              <a:ext uri="{FF2B5EF4-FFF2-40B4-BE49-F238E27FC236}">
                <a16:creationId xmlns:a16="http://schemas.microsoft.com/office/drawing/2014/main" id="{500FB15C-BD26-024F-9A7D-BA65710E2C3F}"/>
              </a:ext>
            </a:extLst>
          </p:cNvPr>
          <p:cNvSpPr/>
          <p:nvPr/>
        </p:nvSpPr>
        <p:spPr>
          <a:xfrm>
            <a:off x="8140149" y="3036383"/>
            <a:ext cx="1401417" cy="1066894"/>
          </a:xfrm>
          <a:prstGeom prst="mathEqual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 dirty="0">
              <a:solidFill>
                <a:schemeClr val="tx1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BCCABD6-44F7-6349-9DC3-FD71C7DDAD17}"/>
              </a:ext>
            </a:extLst>
          </p:cNvPr>
          <p:cNvGrpSpPr/>
          <p:nvPr/>
        </p:nvGrpSpPr>
        <p:grpSpPr>
          <a:xfrm>
            <a:off x="9330067" y="2596201"/>
            <a:ext cx="2095500" cy="2095500"/>
            <a:chOff x="2062356" y="4325820"/>
            <a:chExt cx="2095500" cy="2095500"/>
          </a:xfrm>
        </p:grpSpPr>
        <p:pic>
          <p:nvPicPr>
            <p:cNvPr id="18" name="Afbeelding 5">
              <a:extLst>
                <a:ext uri="{FF2B5EF4-FFF2-40B4-BE49-F238E27FC236}">
                  <a16:creationId xmlns:a16="http://schemas.microsoft.com/office/drawing/2014/main" id="{A5EACA02-B677-954C-B2F8-3731156FD17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62356" y="4325820"/>
              <a:ext cx="1790700" cy="1790700"/>
            </a:xfrm>
            <a:prstGeom prst="rect">
              <a:avLst/>
            </a:prstGeom>
          </p:spPr>
        </p:pic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177BFB0B-8E87-EA42-846A-721CC825F281}"/>
                </a:ext>
              </a:extLst>
            </p:cNvPr>
            <p:cNvGrpSpPr/>
            <p:nvPr/>
          </p:nvGrpSpPr>
          <p:grpSpPr>
            <a:xfrm>
              <a:off x="2214756" y="4478220"/>
              <a:ext cx="1943100" cy="1943100"/>
              <a:chOff x="2214756" y="4478220"/>
              <a:chExt cx="1943100" cy="1943100"/>
            </a:xfrm>
          </p:grpSpPr>
          <p:pic>
            <p:nvPicPr>
              <p:cNvPr id="19" name="Afbeelding 5">
                <a:extLst>
                  <a:ext uri="{FF2B5EF4-FFF2-40B4-BE49-F238E27FC236}">
                    <a16:creationId xmlns:a16="http://schemas.microsoft.com/office/drawing/2014/main" id="{D6D47F47-A8EF-0449-B3FB-13BB0F7D5C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14756" y="4478220"/>
                <a:ext cx="1790700" cy="1790700"/>
              </a:xfrm>
              <a:prstGeom prst="rect">
                <a:avLst/>
              </a:prstGeom>
            </p:spPr>
          </p:pic>
          <p:pic>
            <p:nvPicPr>
              <p:cNvPr id="20" name="Afbeelding 5">
                <a:extLst>
                  <a:ext uri="{FF2B5EF4-FFF2-40B4-BE49-F238E27FC236}">
                    <a16:creationId xmlns:a16="http://schemas.microsoft.com/office/drawing/2014/main" id="{CB3E04AE-555C-0F44-B6C7-2451C695A6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67156" y="4630620"/>
                <a:ext cx="1790700" cy="17907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243942831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5560362-FE39-D44D-8A98-31EFF617A966}"/>
              </a:ext>
            </a:extLst>
          </p:cNvPr>
          <p:cNvSpPr/>
          <p:nvPr/>
        </p:nvSpPr>
        <p:spPr>
          <a:xfrm>
            <a:off x="4357641" y="3036383"/>
            <a:ext cx="24863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US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F70D524-8548-AC44-958E-477FCD654B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0952" y="789195"/>
            <a:ext cx="9873551" cy="801065"/>
          </a:xfrm>
        </p:spPr>
        <p:txBody>
          <a:bodyPr anchor="t"/>
          <a:lstStyle/>
          <a:p>
            <a:r>
              <a:rPr lang="en-GB" dirty="0">
                <a:latin typeface="Arial"/>
                <a:cs typeface="Arial"/>
              </a:rPr>
              <a:t>What is cloud computing?</a:t>
            </a:r>
            <a:endParaRPr lang="en-US" dirty="0"/>
          </a:p>
        </p:txBody>
      </p:sp>
      <p:sp>
        <p:nvSpPr>
          <p:cNvPr id="15" name="Text Placeholder 1">
            <a:extLst>
              <a:ext uri="{FF2B5EF4-FFF2-40B4-BE49-F238E27FC236}">
                <a16:creationId xmlns:a16="http://schemas.microsoft.com/office/drawing/2014/main" id="{EB980B0A-DA24-6340-9B56-0DA449E23943}"/>
              </a:ext>
            </a:extLst>
          </p:cNvPr>
          <p:cNvSpPr>
            <a:spLocks noGrp="1"/>
          </p:cNvSpPr>
          <p:nvPr/>
        </p:nvSpPr>
        <p:spPr>
          <a:xfrm>
            <a:off x="1517854" y="2060180"/>
            <a:ext cx="9195353" cy="8010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xmlns:lc="http://schemas.openxmlformats.org/drawingml/2006/lockedCanvas" val="1"/>
            </a:ext>
          </a:extLst>
        </p:spPr>
        <p:txBody>
          <a:bodyPr lIns="45719" rIns="45719" anchor="t">
            <a:normAutofit lnSpcReduction="10000"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1pPr>
            <a:lvl2pPr marL="647700" marR="0" indent="-1905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2pPr>
            <a:lvl3pPr marL="11430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3pPr>
            <a:lvl4pPr marL="16256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4pPr>
            <a:lvl5pPr marL="20828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5pPr>
            <a:lvl6pPr marL="24638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6pPr>
            <a:lvl7pPr marL="29210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7pPr>
            <a:lvl8pPr marL="33782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8pPr>
            <a:lvl9pPr marL="38354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algn="ctr"/>
            <a:r>
              <a:rPr lang="en-US" sz="2800" dirty="0">
                <a:latin typeface="Arial"/>
                <a:cs typeface="Arial"/>
              </a:rPr>
              <a:t>Cloud computing is a platform that provides access to computing resources over the internet.</a:t>
            </a:r>
            <a:endParaRPr lang="en-US" sz="2800" dirty="0">
              <a:cs typeface="Arial"/>
            </a:endParaRPr>
          </a:p>
        </p:txBody>
      </p:sp>
      <p:pic>
        <p:nvPicPr>
          <p:cNvPr id="21" name="Afbeelding 6">
            <a:extLst>
              <a:ext uri="{FF2B5EF4-FFF2-40B4-BE49-F238E27FC236}">
                <a16:creationId xmlns:a16="http://schemas.microsoft.com/office/drawing/2014/main" id="{8C3399E6-9E08-9F49-8687-FF6A0EA8CC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1379" y="2690634"/>
            <a:ext cx="2426991" cy="2426991"/>
          </a:xfrm>
          <a:prstGeom prst="rect">
            <a:avLst/>
          </a:prstGeom>
        </p:spPr>
      </p:pic>
      <p:pic>
        <p:nvPicPr>
          <p:cNvPr id="22" name="Afbeelding 8">
            <a:extLst>
              <a:ext uri="{FF2B5EF4-FFF2-40B4-BE49-F238E27FC236}">
                <a16:creationId xmlns:a16="http://schemas.microsoft.com/office/drawing/2014/main" id="{475AD926-0E39-854A-9C1B-7088786A73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3235" y="2846736"/>
            <a:ext cx="2162586" cy="2162586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F7211C9D-0562-5242-B1D6-172B44E7050A}"/>
              </a:ext>
            </a:extLst>
          </p:cNvPr>
          <p:cNvGrpSpPr/>
          <p:nvPr/>
        </p:nvGrpSpPr>
        <p:grpSpPr>
          <a:xfrm>
            <a:off x="7971420" y="2907756"/>
            <a:ext cx="2095500" cy="2095500"/>
            <a:chOff x="2062356" y="4325820"/>
            <a:chExt cx="2095500" cy="2095500"/>
          </a:xfrm>
        </p:grpSpPr>
        <p:pic>
          <p:nvPicPr>
            <p:cNvPr id="24" name="Afbeelding 5">
              <a:extLst>
                <a:ext uri="{FF2B5EF4-FFF2-40B4-BE49-F238E27FC236}">
                  <a16:creationId xmlns:a16="http://schemas.microsoft.com/office/drawing/2014/main" id="{2729D659-3E06-6549-8E98-2B72E694079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62356" y="4325820"/>
              <a:ext cx="1790700" cy="1790700"/>
            </a:xfrm>
            <a:prstGeom prst="rect">
              <a:avLst/>
            </a:prstGeom>
          </p:spPr>
        </p:pic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506CBE37-94E2-6543-88AB-60B2F4EA629F}"/>
                </a:ext>
              </a:extLst>
            </p:cNvPr>
            <p:cNvGrpSpPr/>
            <p:nvPr/>
          </p:nvGrpSpPr>
          <p:grpSpPr>
            <a:xfrm>
              <a:off x="2214756" y="4478220"/>
              <a:ext cx="1943100" cy="1943100"/>
              <a:chOff x="2214756" y="4478220"/>
              <a:chExt cx="1943100" cy="1943100"/>
            </a:xfrm>
          </p:grpSpPr>
          <p:pic>
            <p:nvPicPr>
              <p:cNvPr id="26" name="Afbeelding 5">
                <a:extLst>
                  <a:ext uri="{FF2B5EF4-FFF2-40B4-BE49-F238E27FC236}">
                    <a16:creationId xmlns:a16="http://schemas.microsoft.com/office/drawing/2014/main" id="{2FDA5164-310D-9E49-B3E4-67D818CD9D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14756" y="4478220"/>
                <a:ext cx="1790700" cy="1790700"/>
              </a:xfrm>
              <a:prstGeom prst="rect">
                <a:avLst/>
              </a:prstGeom>
            </p:spPr>
          </p:pic>
          <p:pic>
            <p:nvPicPr>
              <p:cNvPr id="27" name="Afbeelding 5">
                <a:extLst>
                  <a:ext uri="{FF2B5EF4-FFF2-40B4-BE49-F238E27FC236}">
                    <a16:creationId xmlns:a16="http://schemas.microsoft.com/office/drawing/2014/main" id="{2B9A3009-C409-864B-8C71-B07594290A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67156" y="4630620"/>
                <a:ext cx="1790700" cy="1790700"/>
              </a:xfrm>
              <a:prstGeom prst="rect">
                <a:avLst/>
              </a:prstGeom>
            </p:spPr>
          </p:pic>
        </p:grpSp>
      </p:grpSp>
      <p:pic>
        <p:nvPicPr>
          <p:cNvPr id="28" name="Afbeelding 7">
            <a:extLst>
              <a:ext uri="{FF2B5EF4-FFF2-40B4-BE49-F238E27FC236}">
                <a16:creationId xmlns:a16="http://schemas.microsoft.com/office/drawing/2014/main" id="{FBE9F83F-D482-5043-95AC-1C248C480B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71570" y="3075399"/>
            <a:ext cx="1790700" cy="1790700"/>
          </a:xfrm>
          <a:prstGeom prst="rect">
            <a:avLst/>
          </a:prstGeom>
        </p:spPr>
      </p:pic>
      <p:sp>
        <p:nvSpPr>
          <p:cNvPr id="30" name="Text Placeholder 1">
            <a:extLst>
              <a:ext uri="{FF2B5EF4-FFF2-40B4-BE49-F238E27FC236}">
                <a16:creationId xmlns:a16="http://schemas.microsoft.com/office/drawing/2014/main" id="{0A5D25F2-8A15-DC46-81CB-50CBD1CCC508}"/>
              </a:ext>
            </a:extLst>
          </p:cNvPr>
          <p:cNvSpPr>
            <a:spLocks noGrp="1"/>
          </p:cNvSpPr>
          <p:nvPr/>
        </p:nvSpPr>
        <p:spPr>
          <a:xfrm>
            <a:off x="2604945" y="4639022"/>
            <a:ext cx="1038318" cy="4831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xmlns:lc="http://schemas.openxmlformats.org/drawingml/2006/lockedCanvas" val="1"/>
            </a:ext>
          </a:extLst>
        </p:spPr>
        <p:txBody>
          <a:bodyPr lIns="45719" rIns="45719" anchor="t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1pPr>
            <a:lvl2pPr marL="647700" marR="0" indent="-1905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2pPr>
            <a:lvl3pPr marL="11430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3pPr>
            <a:lvl4pPr marL="16256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4pPr>
            <a:lvl5pPr marL="20828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5pPr>
            <a:lvl6pPr marL="24638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6pPr>
            <a:lvl7pPr marL="29210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7pPr>
            <a:lvl8pPr marL="33782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8pPr>
            <a:lvl9pPr marL="38354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r>
              <a:rPr lang="en-US" sz="2800" dirty="0">
                <a:latin typeface="Arial"/>
                <a:cs typeface="Arial"/>
              </a:rPr>
              <a:t>User</a:t>
            </a:r>
            <a:endParaRPr lang="en-US" sz="2800" dirty="0">
              <a:cs typeface="Arial"/>
            </a:endParaRPr>
          </a:p>
        </p:txBody>
      </p:sp>
      <p:sp>
        <p:nvSpPr>
          <p:cNvPr id="31" name="Text Placeholder 1">
            <a:extLst>
              <a:ext uri="{FF2B5EF4-FFF2-40B4-BE49-F238E27FC236}">
                <a16:creationId xmlns:a16="http://schemas.microsoft.com/office/drawing/2014/main" id="{4FD3CF50-ABCD-694D-AAFC-70EB62363991}"/>
              </a:ext>
            </a:extLst>
          </p:cNvPr>
          <p:cNvSpPr>
            <a:spLocks noGrp="1"/>
          </p:cNvSpPr>
          <p:nvPr/>
        </p:nvSpPr>
        <p:spPr>
          <a:xfrm>
            <a:off x="5588428" y="4634451"/>
            <a:ext cx="1038318" cy="4831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xmlns:lc="http://schemas.openxmlformats.org/drawingml/2006/lockedCanvas" val="1"/>
            </a:ext>
          </a:extLst>
        </p:spPr>
        <p:txBody>
          <a:bodyPr lIns="45719" rIns="45719" anchor="t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1pPr>
            <a:lvl2pPr marL="647700" marR="0" indent="-1905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2pPr>
            <a:lvl3pPr marL="11430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3pPr>
            <a:lvl4pPr marL="16256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4pPr>
            <a:lvl5pPr marL="20828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5pPr>
            <a:lvl6pPr marL="24638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6pPr>
            <a:lvl7pPr marL="29210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7pPr>
            <a:lvl8pPr marL="33782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8pPr>
            <a:lvl9pPr marL="38354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r>
              <a:rPr lang="en-US" sz="2800" dirty="0">
                <a:latin typeface="Arial"/>
                <a:cs typeface="Arial"/>
              </a:rPr>
              <a:t>Cloud</a:t>
            </a:r>
            <a:endParaRPr lang="en-US" sz="2800" dirty="0">
              <a:cs typeface="Arial"/>
            </a:endParaRPr>
          </a:p>
        </p:txBody>
      </p:sp>
      <p:sp>
        <p:nvSpPr>
          <p:cNvPr id="32" name="Text Placeholder 1">
            <a:extLst>
              <a:ext uri="{FF2B5EF4-FFF2-40B4-BE49-F238E27FC236}">
                <a16:creationId xmlns:a16="http://schemas.microsoft.com/office/drawing/2014/main" id="{6E6B779D-D2E2-9F44-BEC8-292B5634589C}"/>
              </a:ext>
            </a:extLst>
          </p:cNvPr>
          <p:cNvSpPr>
            <a:spLocks noGrp="1"/>
          </p:cNvSpPr>
          <p:nvPr/>
        </p:nvSpPr>
        <p:spPr>
          <a:xfrm>
            <a:off x="8576273" y="4617389"/>
            <a:ext cx="1871535" cy="5951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xmlns:lc="http://schemas.openxmlformats.org/drawingml/2006/lockedCanvas" val="1"/>
            </a:ext>
          </a:extLst>
        </p:spPr>
        <p:txBody>
          <a:bodyPr lIns="45719" rIns="45719" anchor="t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1pPr>
            <a:lvl2pPr marL="647700" marR="0" indent="-1905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2pPr>
            <a:lvl3pPr marL="11430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3pPr>
            <a:lvl4pPr marL="16256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4pPr>
            <a:lvl5pPr marL="20828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5pPr>
            <a:lvl6pPr marL="24638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6pPr>
            <a:lvl7pPr marL="29210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7pPr>
            <a:lvl8pPr marL="33782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8pPr>
            <a:lvl9pPr marL="38354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r>
              <a:rPr lang="en-US" sz="2800" dirty="0">
                <a:latin typeface="Arial"/>
                <a:cs typeface="Arial"/>
              </a:rPr>
              <a:t>Resources</a:t>
            </a:r>
            <a:endParaRPr lang="en-US" sz="2800" dirty="0">
              <a:cs typeface="Arial"/>
            </a:endParaRPr>
          </a:p>
        </p:txBody>
      </p:sp>
      <p:sp>
        <p:nvSpPr>
          <p:cNvPr id="33" name="Text Placeholder 1">
            <a:extLst>
              <a:ext uri="{FF2B5EF4-FFF2-40B4-BE49-F238E27FC236}">
                <a16:creationId xmlns:a16="http://schemas.microsoft.com/office/drawing/2014/main" id="{A8EE505C-1CCE-1F43-9571-7543AC436069}"/>
              </a:ext>
            </a:extLst>
          </p:cNvPr>
          <p:cNvSpPr>
            <a:spLocks noGrp="1"/>
          </p:cNvSpPr>
          <p:nvPr/>
        </p:nvSpPr>
        <p:spPr>
          <a:xfrm>
            <a:off x="8357646" y="5049004"/>
            <a:ext cx="2148015" cy="8349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xmlns:lc="http://schemas.openxmlformats.org/drawingml/2006/lockedCanvas" val="1"/>
            </a:ext>
          </a:extLst>
        </p:spPr>
        <p:txBody>
          <a:bodyPr lIns="45719" rIns="45719" anchor="t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1pPr>
            <a:lvl2pPr marL="647700" marR="0" indent="-1905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2pPr>
            <a:lvl3pPr marL="11430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3pPr>
            <a:lvl4pPr marL="16256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4pPr>
            <a:lvl5pPr marL="20828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5pPr>
            <a:lvl6pPr marL="24638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6pPr>
            <a:lvl7pPr marL="29210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7pPr>
            <a:lvl8pPr marL="33782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8pPr>
            <a:lvl9pPr marL="38354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algn="ctr"/>
            <a:r>
              <a:rPr lang="en-US" sz="1800" dirty="0">
                <a:latin typeface="Arial"/>
                <a:cs typeface="Arial"/>
              </a:rPr>
              <a:t>VMs</a:t>
            </a:r>
          </a:p>
          <a:p>
            <a:pPr algn="ctr"/>
            <a:r>
              <a:rPr lang="en-US" sz="1800" dirty="0">
                <a:latin typeface="Arial"/>
                <a:cs typeface="Arial"/>
              </a:rPr>
              <a:t>Storage</a:t>
            </a:r>
            <a:endParaRPr lang="en-US" sz="1800" dirty="0">
              <a:cs typeface="Arial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80937D0-9AC0-F144-B25A-27952FD55652}"/>
              </a:ext>
            </a:extLst>
          </p:cNvPr>
          <p:cNvCxnSpPr/>
          <p:nvPr/>
        </p:nvCxnSpPr>
        <p:spPr>
          <a:xfrm>
            <a:off x="3975652" y="3906077"/>
            <a:ext cx="109673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80EA0D9C-22B8-E240-8650-7C8ADFF02773}"/>
              </a:ext>
            </a:extLst>
          </p:cNvPr>
          <p:cNvCxnSpPr/>
          <p:nvPr/>
        </p:nvCxnSpPr>
        <p:spPr>
          <a:xfrm>
            <a:off x="7040213" y="3909392"/>
            <a:ext cx="109673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6207628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hoek 10">
            <a:extLst>
              <a:ext uri="{FF2B5EF4-FFF2-40B4-BE49-F238E27FC236}">
                <a16:creationId xmlns:a16="http://schemas.microsoft.com/office/drawing/2014/main" id="{3A67338C-7C3C-644F-A812-2AD6EA06D26B}"/>
              </a:ext>
            </a:extLst>
          </p:cNvPr>
          <p:cNvSpPr/>
          <p:nvPr/>
        </p:nvSpPr>
        <p:spPr>
          <a:xfrm>
            <a:off x="4557712" y="2135761"/>
            <a:ext cx="3100387" cy="35678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5BB41399-5434-8846-92A2-588C0F1B219E}"/>
              </a:ext>
            </a:extLst>
          </p:cNvPr>
          <p:cNvSpPr/>
          <p:nvPr/>
        </p:nvSpPr>
        <p:spPr>
          <a:xfrm>
            <a:off x="7843835" y="2135761"/>
            <a:ext cx="3100387" cy="35678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C26D16A3-85FC-E741-B338-FC6A1EC17058}"/>
              </a:ext>
            </a:extLst>
          </p:cNvPr>
          <p:cNvSpPr/>
          <p:nvPr/>
        </p:nvSpPr>
        <p:spPr>
          <a:xfrm>
            <a:off x="1285872" y="2135761"/>
            <a:ext cx="3100387" cy="35678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5" name="Afbeelding 4" descr="Server">
            <a:extLst>
              <a:ext uri="{FF2B5EF4-FFF2-40B4-BE49-F238E27FC236}">
                <a16:creationId xmlns:a16="http://schemas.microsoft.com/office/drawing/2014/main" id="{B4BED911-7ECA-F641-97F1-0205EDF77F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2283963" y="2300405"/>
            <a:ext cx="1141010" cy="1141010"/>
          </a:xfrm>
          <a:prstGeom prst="rect">
            <a:avLst/>
          </a:prstGeom>
        </p:spPr>
      </p:pic>
      <p:pic>
        <p:nvPicPr>
          <p:cNvPr id="7" name="Afbeelding 6" descr="Web design">
            <a:extLst>
              <a:ext uri="{FF2B5EF4-FFF2-40B4-BE49-F238E27FC236}">
                <a16:creationId xmlns:a16="http://schemas.microsoft.com/office/drawing/2014/main" id="{ED9BA351-3273-E847-ABA5-569BBE7648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5428040" y="2191046"/>
            <a:ext cx="1359728" cy="1359728"/>
          </a:xfrm>
          <a:prstGeom prst="rect">
            <a:avLst/>
          </a:prstGeom>
        </p:spPr>
      </p:pic>
      <p:pic>
        <p:nvPicPr>
          <p:cNvPr id="9" name="Afbeelding 8" descr="Coins">
            <a:extLst>
              <a:ext uri="{FF2B5EF4-FFF2-40B4-BE49-F238E27FC236}">
                <a16:creationId xmlns:a16="http://schemas.microsoft.com/office/drawing/2014/main" id="{F67B8A39-865C-AE4A-9672-61E49D5F2A2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8788896" y="2288708"/>
            <a:ext cx="1164404" cy="1164404"/>
          </a:xfrm>
          <a:prstGeom prst="rect">
            <a:avLst/>
          </a:prstGeom>
        </p:spPr>
      </p:pic>
      <p:sp>
        <p:nvSpPr>
          <p:cNvPr id="13" name="Tekstvak 12">
            <a:extLst>
              <a:ext uri="{FF2B5EF4-FFF2-40B4-BE49-F238E27FC236}">
                <a16:creationId xmlns:a16="http://schemas.microsoft.com/office/drawing/2014/main" id="{540D48E3-AE3B-3F47-B266-690CFE6B2B3F}"/>
              </a:ext>
            </a:extLst>
          </p:cNvPr>
          <p:cNvSpPr txBox="1"/>
          <p:nvPr/>
        </p:nvSpPr>
        <p:spPr>
          <a:xfrm>
            <a:off x="1475716" y="3453112"/>
            <a:ext cx="2757504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2400" b="1" dirty="0">
                <a:solidFill>
                  <a:srgbClr val="5AC49D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Datacenters</a:t>
            </a:r>
            <a:r>
              <a:rPr lang="nl-NL" sz="1600" dirty="0">
                <a:solidFill>
                  <a:srgbClr val="5AC49D"/>
                </a:solidFill>
              </a:rPr>
              <a:t>  </a:t>
            </a:r>
            <a:endParaRPr lang="nl-NL" dirty="0">
              <a:solidFill>
                <a:srgbClr val="5AC49D"/>
              </a:solidFill>
            </a:endParaRPr>
          </a:p>
          <a:p>
            <a:pPr algn="ctr"/>
            <a:endParaRPr lang="en" sz="1400" dirty="0"/>
          </a:p>
          <a:p>
            <a:pPr algn="ctr"/>
            <a:r>
              <a:rPr lang="en" sz="1600" dirty="0"/>
              <a:t>Cloud providers own massive datacenters with hundreds of</a:t>
            </a:r>
          </a:p>
          <a:p>
            <a:pPr algn="ctr"/>
            <a:r>
              <a:rPr lang="en-GB" sz="1600" dirty="0"/>
              <a:t>s</a:t>
            </a:r>
            <a:r>
              <a:rPr lang="en" sz="1600" dirty="0" err="1"/>
              <a:t>ervers</a:t>
            </a:r>
            <a:r>
              <a:rPr lang="en" sz="1600" dirty="0"/>
              <a:t> and storage systems</a:t>
            </a:r>
            <a:endParaRPr lang="nl-NL" sz="1600" dirty="0"/>
          </a:p>
        </p:txBody>
      </p:sp>
      <p:sp>
        <p:nvSpPr>
          <p:cNvPr id="14" name="Tekstvak 13">
            <a:extLst>
              <a:ext uri="{FF2B5EF4-FFF2-40B4-BE49-F238E27FC236}">
                <a16:creationId xmlns:a16="http://schemas.microsoft.com/office/drawing/2014/main" id="{18AD590A-9976-D54A-A9BA-F153FC12574E}"/>
              </a:ext>
            </a:extLst>
          </p:cNvPr>
          <p:cNvSpPr txBox="1"/>
          <p:nvPr/>
        </p:nvSpPr>
        <p:spPr>
          <a:xfrm>
            <a:off x="4724780" y="3502561"/>
            <a:ext cx="276624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228600" algn="ctr"/>
            <a:r>
              <a:rPr lang="nl-NL" sz="2400" b="1" dirty="0">
                <a:solidFill>
                  <a:srgbClr val="0093C8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Services</a:t>
            </a:r>
            <a:r>
              <a:rPr lang="nl-NL" sz="1600" dirty="0">
                <a:solidFill>
                  <a:srgbClr val="5AC49D"/>
                </a:solidFill>
              </a:rPr>
              <a:t>  </a:t>
            </a:r>
            <a:endParaRPr lang="nl-NL" dirty="0">
              <a:solidFill>
                <a:srgbClr val="5AC49D"/>
              </a:solidFill>
            </a:endParaRPr>
          </a:p>
          <a:p>
            <a:pPr algn="ctr"/>
            <a:endParaRPr lang="nl-NL" sz="1400" dirty="0"/>
          </a:p>
          <a:p>
            <a:pPr algn="ctr"/>
            <a:r>
              <a:rPr lang="nl-NL" sz="1600" dirty="0"/>
              <a:t>Cloud providers offer </a:t>
            </a:r>
            <a:r>
              <a:rPr lang="en" sz="1600" dirty="0"/>
              <a:t>many cloud computing</a:t>
            </a:r>
            <a:r>
              <a:rPr lang="nl-NL" sz="1600" dirty="0"/>
              <a:t> services</a:t>
            </a:r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2DB2F844-D68B-0F48-BF56-6F96F4043F0E}"/>
              </a:ext>
            </a:extLst>
          </p:cNvPr>
          <p:cNvSpPr txBox="1"/>
          <p:nvPr/>
        </p:nvSpPr>
        <p:spPr>
          <a:xfrm>
            <a:off x="8091284" y="3502561"/>
            <a:ext cx="255962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228600" algn="ctr"/>
            <a:r>
              <a:rPr lang="nl-NL" sz="2400" b="1" dirty="0" err="1">
                <a:solidFill>
                  <a:srgbClr val="00BEE3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Cost</a:t>
            </a:r>
            <a:r>
              <a:rPr lang="nl-NL" sz="2400" b="1" dirty="0">
                <a:solidFill>
                  <a:srgbClr val="00BEE3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 </a:t>
            </a:r>
            <a:r>
              <a:rPr lang="nl-NL" sz="2400" b="1" dirty="0" err="1">
                <a:solidFill>
                  <a:srgbClr val="00BEE3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effective</a:t>
            </a:r>
            <a:endParaRPr lang="nl-NL" sz="2800" b="1" dirty="0">
              <a:solidFill>
                <a:srgbClr val="00BEE3"/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  <a:p>
            <a:pPr algn="ctr"/>
            <a:endParaRPr lang="en" sz="1400" dirty="0"/>
          </a:p>
          <a:p>
            <a:pPr algn="ctr"/>
            <a:r>
              <a:rPr lang="en" sz="1600" dirty="0"/>
              <a:t>Users only pay for the services they use.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385261AA-4BF0-3044-947D-879CEB6442F2}"/>
              </a:ext>
            </a:extLst>
          </p:cNvPr>
          <p:cNvSpPr txBox="1">
            <a:spLocks/>
          </p:cNvSpPr>
          <p:nvPr/>
        </p:nvSpPr>
        <p:spPr>
          <a:xfrm>
            <a:off x="973352" y="941595"/>
            <a:ext cx="9873551" cy="801065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cap="all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>
                <a:latin typeface="Arial"/>
                <a:cs typeface="Arial"/>
              </a:rPr>
              <a:t>Why cloud computing?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97511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F70D524-8548-AC44-958E-477FCD654B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0952" y="789195"/>
            <a:ext cx="9873551" cy="801065"/>
          </a:xfrm>
        </p:spPr>
        <p:txBody>
          <a:bodyPr anchor="t"/>
          <a:lstStyle/>
          <a:p>
            <a:r>
              <a:rPr lang="en-GB" dirty="0">
                <a:latin typeface="Arial"/>
                <a:cs typeface="Arial"/>
              </a:rPr>
              <a:t>What is cloud computing?</a:t>
            </a:r>
            <a:endParaRPr lang="en-US" dirty="0"/>
          </a:p>
        </p:txBody>
      </p:sp>
      <p:sp>
        <p:nvSpPr>
          <p:cNvPr id="15" name="Text Placeholder 1">
            <a:extLst>
              <a:ext uri="{FF2B5EF4-FFF2-40B4-BE49-F238E27FC236}">
                <a16:creationId xmlns:a16="http://schemas.microsoft.com/office/drawing/2014/main" id="{EB980B0A-DA24-6340-9B56-0DA449E23943}"/>
              </a:ext>
            </a:extLst>
          </p:cNvPr>
          <p:cNvSpPr>
            <a:spLocks noGrp="1"/>
          </p:cNvSpPr>
          <p:nvPr/>
        </p:nvSpPr>
        <p:spPr>
          <a:xfrm>
            <a:off x="981139" y="2060180"/>
            <a:ext cx="9195353" cy="31379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xmlns:lc="http://schemas.openxmlformats.org/drawingml/2006/lockedCanvas" val="1"/>
            </a:ext>
          </a:extLst>
        </p:spPr>
        <p:txBody>
          <a:bodyPr lIns="45719" rIns="45719" anchor="t">
            <a:normAutofit lnSpcReduction="10000"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1pPr>
            <a:lvl2pPr marL="647700" marR="0" indent="-1905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2pPr>
            <a:lvl3pPr marL="11430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3pPr>
            <a:lvl4pPr marL="16256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4pPr>
            <a:lvl5pPr marL="20828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5pPr>
            <a:lvl6pPr marL="24638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6pPr>
            <a:lvl7pPr marL="29210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7pPr>
            <a:lvl8pPr marL="33782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8pPr>
            <a:lvl9pPr marL="38354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r>
              <a:rPr lang="en-US" sz="2800" dirty="0">
                <a:latin typeface="Arial"/>
                <a:cs typeface="Arial"/>
              </a:rPr>
              <a:t>Cloud computing services include:</a:t>
            </a:r>
          </a:p>
          <a:p>
            <a:pPr marL="457200" indent="-457200">
              <a:buFontTx/>
              <a:buChar char="-"/>
            </a:pPr>
            <a:r>
              <a:rPr lang="en-US" sz="2400" dirty="0">
                <a:latin typeface="Arial"/>
                <a:cs typeface="Arial"/>
              </a:rPr>
              <a:t>Data storage and backup</a:t>
            </a:r>
          </a:p>
          <a:p>
            <a:pPr marL="457200" indent="-457200">
              <a:buFontTx/>
              <a:buChar char="-"/>
            </a:pPr>
            <a:r>
              <a:rPr lang="en-US" sz="2400" dirty="0">
                <a:latin typeface="Arial"/>
                <a:cs typeface="Arial"/>
              </a:rPr>
              <a:t>Compute power</a:t>
            </a:r>
          </a:p>
          <a:p>
            <a:pPr marL="457200" indent="-457200">
              <a:buFontTx/>
              <a:buChar char="-"/>
            </a:pPr>
            <a:r>
              <a:rPr lang="en-US" sz="2400" dirty="0">
                <a:latin typeface="Arial"/>
                <a:cs typeface="Arial"/>
              </a:rPr>
              <a:t>Analytics</a:t>
            </a:r>
          </a:p>
          <a:p>
            <a:pPr marL="457200" indent="-457200">
              <a:buFontTx/>
              <a:buChar char="-"/>
            </a:pPr>
            <a:r>
              <a:rPr lang="en-US" sz="2400" dirty="0">
                <a:latin typeface="Arial"/>
                <a:cs typeface="Arial"/>
              </a:rPr>
              <a:t>Streaming content</a:t>
            </a:r>
          </a:p>
          <a:p>
            <a:pPr marL="457200" indent="-457200">
              <a:buFontTx/>
              <a:buChar char="-"/>
            </a:pPr>
            <a:r>
              <a:rPr lang="en-US" sz="2400" dirty="0">
                <a:latin typeface="Arial"/>
                <a:cs typeface="Arial"/>
              </a:rPr>
              <a:t>Hosting</a:t>
            </a:r>
          </a:p>
          <a:p>
            <a:pPr marL="457200" indent="-457200">
              <a:buFontTx/>
              <a:buChar char="-"/>
            </a:pPr>
            <a:r>
              <a:rPr lang="en-US" sz="2400" dirty="0">
                <a:latin typeface="Arial"/>
                <a:cs typeface="Arial"/>
              </a:rPr>
              <a:t>Application testing and deployment</a:t>
            </a:r>
          </a:p>
        </p:txBody>
      </p:sp>
    </p:spTree>
    <p:extLst>
      <p:ext uri="{BB962C8B-B14F-4D97-AF65-F5344CB8AC3E}">
        <p14:creationId xmlns:p14="http://schemas.microsoft.com/office/powerpoint/2010/main" val="270703886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F70D524-8548-AC44-958E-477FCD654B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0952" y="789195"/>
            <a:ext cx="9873551" cy="801065"/>
          </a:xfrm>
        </p:spPr>
        <p:txBody>
          <a:bodyPr anchor="t"/>
          <a:lstStyle/>
          <a:p>
            <a:r>
              <a:rPr lang="en-GB" dirty="0">
                <a:latin typeface="Arial"/>
                <a:cs typeface="Arial"/>
              </a:rPr>
              <a:t>What is Azure?</a:t>
            </a:r>
            <a:endParaRPr lang="en-US" dirty="0"/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53629C74-321A-5F40-8F47-A9540A4A4580}"/>
              </a:ext>
            </a:extLst>
          </p:cNvPr>
          <p:cNvSpPr>
            <a:spLocks noGrp="1"/>
          </p:cNvSpPr>
          <p:nvPr/>
        </p:nvSpPr>
        <p:spPr>
          <a:xfrm>
            <a:off x="1498323" y="2840015"/>
            <a:ext cx="9348642" cy="10524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xmlns:lc="http://schemas.openxmlformats.org/drawingml/2006/lockedCanvas" val="1"/>
            </a:ext>
          </a:extLst>
        </p:spPr>
        <p:txBody>
          <a:bodyPr lIns="45719" rIns="45719" anchor="t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1pPr>
            <a:lvl2pPr marL="647700" marR="0" indent="-1905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2pPr>
            <a:lvl3pPr marL="11430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3pPr>
            <a:lvl4pPr marL="16256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4pPr>
            <a:lvl5pPr marL="20828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5pPr>
            <a:lvl6pPr marL="24638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6pPr>
            <a:lvl7pPr marL="29210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7pPr>
            <a:lvl8pPr marL="33782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8pPr>
            <a:lvl9pPr marL="38354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algn="ctr"/>
            <a:r>
              <a:rPr lang="en-GB" sz="3200" dirty="0"/>
              <a:t>Azure is an ever-expanding set of cloud computing services provided by Microsoft.</a:t>
            </a:r>
            <a:endParaRPr lang="en-US" sz="4000" dirty="0">
              <a:cs typeface="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BFC5193-9115-6143-9724-D193CCA685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0312" y="3783435"/>
            <a:ext cx="3511375" cy="1949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224875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LINKIT">
  <a:themeElements>
    <a:clrScheme name="Aangepast 1">
      <a:dk1>
        <a:srgbClr val="000000"/>
      </a:dk1>
      <a:lt1>
        <a:srgbClr val="FFFFFF"/>
      </a:lt1>
      <a:dk2>
        <a:srgbClr val="2A2438"/>
      </a:dk2>
      <a:lt2>
        <a:srgbClr val="F5F5F5"/>
      </a:lt2>
      <a:accent1>
        <a:srgbClr val="75C29E"/>
      </a:accent1>
      <a:accent2>
        <a:srgbClr val="3F91C3"/>
      </a:accent2>
      <a:accent3>
        <a:srgbClr val="24BADE"/>
      </a:accent3>
      <a:accent4>
        <a:srgbClr val="53BCB5"/>
      </a:accent4>
      <a:accent5>
        <a:srgbClr val="3C87B6"/>
      </a:accent5>
      <a:accent6>
        <a:srgbClr val="0FADCE"/>
      </a:accent6>
      <a:hlink>
        <a:srgbClr val="0FADCE"/>
      </a:hlink>
      <a:folHlink>
        <a:srgbClr val="49AEA9"/>
      </a:folHlink>
    </a:clrScheme>
    <a:fontScheme name="Corbel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-template-06062019" id="{33CB5624-435F-5348-AEB8-8AD2A0F81A4D}" vid="{B70829E5-D65B-264A-92C0-A7F11B0AF881}"/>
    </a:ext>
  </a:ext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eCDocumentTypeTaxHTField0 xmlns="http://schemas.debble.com/">
      <Terms xmlns="http://schemas.microsoft.com/office/infopath/2007/PartnerControls"/>
    </eCDocumentTypeTaxHTField0>
    <eCSection xmlns="http://schemas.debble.com/" xsi:nil="true"/>
    <TaxCatchAll xmlns="fe7d3d3d-edeb-4fe7-a3a7-807c605bd48f"/>
    <TaxKeywordTaxHTField xmlns="fe7d3d3d-edeb-4fe7-a3a7-807c605bd48f">
      <Terms xmlns="http://schemas.microsoft.com/office/infopath/2007/PartnerControls"/>
    </TaxKeywordTaxHTField>
    <PublishingExpirationDate xmlns="http://schemas.microsoft.com/sharepoint/v3" xsi:nil="true"/>
    <PublishingStartDate xmlns="http://schemas.microsoft.com/sharepoint/v3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7829BC9B3626944BE2813B43FF5F14E" ma:contentTypeVersion="15" ma:contentTypeDescription="Create a new document." ma:contentTypeScope="" ma:versionID="4af337bd83ad4dff6e4ce25d195dc232">
  <xsd:schema xmlns:xsd="http://www.w3.org/2001/XMLSchema" xmlns:xs="http://www.w3.org/2001/XMLSchema" xmlns:p="http://schemas.microsoft.com/office/2006/metadata/properties" xmlns:ns1="http://schemas.microsoft.com/sharepoint/v3" xmlns:ns2="fe7d3d3d-edeb-4fe7-a3a7-807c605bd48f" xmlns:ns3="http://schemas.debble.com/" xmlns:ns4="a72f7c6f-330d-4d67-97fb-20ed5bc52c8b" targetNamespace="http://schemas.microsoft.com/office/2006/metadata/properties" ma:root="true" ma:fieldsID="0424fd3edd69fd80b3bd144c9e5edd62" ns1:_="" ns2:_="" ns3:_="" ns4:_="">
    <xsd:import namespace="http://schemas.microsoft.com/sharepoint/v3"/>
    <xsd:import namespace="fe7d3d3d-edeb-4fe7-a3a7-807c605bd48f"/>
    <xsd:import namespace="http://schemas.debble.com/"/>
    <xsd:import namespace="a72f7c6f-330d-4d67-97fb-20ed5bc52c8b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  <xsd:element ref="ns2:TaxKeywordTaxHTField" minOccurs="0"/>
                <xsd:element ref="ns2:TaxCatchAll" minOccurs="0"/>
                <xsd:element ref="ns3:eCSection" minOccurs="0"/>
                <xsd:element ref="ns3:eCDocumentTypeTaxHTField0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MediaServiceAutoTags" minOccurs="0"/>
                <xsd:element ref="ns4:MediaServiceGenerationTime" minOccurs="0"/>
                <xsd:element ref="ns4:MediaServiceEventHashCode" minOccurs="0"/>
                <xsd:element ref="ns4:MediaServiceOCR" minOccurs="0"/>
                <xsd:element ref="ns4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Scheduling Start Date" ma:description="Scheduling Start Date is a site column created by the Publishing feature. It is used to specify the date and time on which this page will first appear to site visitors." ma:hidden="true" ma:internalName="PublishingStartDate">
      <xsd:simpleType>
        <xsd:restriction base="dms:Unknown"/>
      </xsd:simpleType>
    </xsd:element>
    <xsd:element name="PublishingExpirationDate" ma:index="9" nillable="true" ma:displayName="Scheduling End Date" ma:description="Scheduling End Date is a site column created by the Publishing feature. It is used to specify the date and time on which this page will no longer appear to site visitors." ma:hidden="true" ma:internalName="PublishingExpirationDat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e7d3d3d-edeb-4fe7-a3a7-807c605bd48f" elementFormDefault="qualified">
    <xsd:import namespace="http://schemas.microsoft.com/office/2006/documentManagement/types"/>
    <xsd:import namespace="http://schemas.microsoft.com/office/infopath/2007/PartnerControls"/>
    <xsd:element name="TaxKeywordTaxHTField" ma:index="11" nillable="true" ma:taxonomy="true" ma:internalName="TaxKeywordTaxHTField" ma:taxonomyFieldName="TaxKeyword" ma:displayName="Enterprise Keywords" ma:fieldId="{23f27201-bee3-471e-b2e7-b64fd8b7ca38}" ma:taxonomyMulti="true" ma:sspId="491bb693-b2fe-44cb-aff5-9e7881e9fd30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  <xsd:element name="TaxCatchAll" ma:index="12" nillable="true" ma:displayName="Taxonomy Catch All Column" ma:hidden="true" ma:list="{4a29b86f-7b3f-40d5-b11d-49c8cd57b29b}" ma:internalName="TaxCatchAll" ma:showField="CatchAllData" ma:web="fe7d3d3d-edeb-4fe7-a3a7-807c605bd48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debble.com/" elementFormDefault="qualified">
    <xsd:import namespace="http://schemas.microsoft.com/office/2006/documentManagement/types"/>
    <xsd:import namespace="http://schemas.microsoft.com/office/infopath/2007/PartnerControls"/>
    <xsd:element name="eCSection" ma:index="13" nillable="true" ma:displayName="Section" ma:format="Dropdown" ma:internalName="eCSection">
      <xsd:simpleType>
        <xsd:restriction base="dms:Choice">
          <xsd:enumeration value="Logo's &amp; fonts"/>
          <xsd:enumeration value="Templates"/>
          <xsd:enumeration value="Styleguide"/>
          <xsd:enumeration value="Assets"/>
        </xsd:restriction>
      </xsd:simpleType>
    </xsd:element>
    <xsd:element name="eCDocumentTypeTaxHTField0" ma:index="14" nillable="true" ma:taxonomy="true" ma:internalName="eCDocumentTypeTaxHTField0" ma:taxonomyFieldName="eCDocumentType" ma:displayName="Document type" ma:indexed="true" ma:default="" ma:fieldId="{cd1b69f7-4505-48ac-85b1-3ce0c98cf64c}" ma:sspId="491bb693-b2fe-44cb-aff5-9e7881e9fd30" ma:termSetId="ec044ec7-ef57-4853-1337-06730824c9a4" ma:anchorId="00000000-0000-0000-0000-000000000000" ma:open="fals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72f7c6f-330d-4d67-97fb-20ed5bc52c8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6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7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9" nillable="true" ma:displayName="Tags" ma:internalName="MediaServiceAutoTags" ma:readOnly="true">
      <xsd:simpleType>
        <xsd:restriction base="dms:Text"/>
      </xsd:simpleType>
    </xsd:element>
    <xsd:element name="MediaServiceGenerationTime" ma:index="20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1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2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23" nillable="true" ma:displayName="Location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D04CE38-14A7-4112-8BA0-2CE72FBE5FA1}">
  <ds:schemaRefs>
    <ds:schemaRef ds:uri="http://schemas.microsoft.com/office/2006/metadata/properties"/>
    <ds:schemaRef ds:uri="http://schemas.microsoft.com/office/infopath/2007/PartnerControls"/>
    <ds:schemaRef ds:uri="http://schemas.debble.com/"/>
    <ds:schemaRef ds:uri="fe7d3d3d-edeb-4fe7-a3a7-807c605bd48f"/>
    <ds:schemaRef ds:uri="http://schemas.microsoft.com/sharepoint/v3"/>
  </ds:schemaRefs>
</ds:datastoreItem>
</file>

<file path=customXml/itemProps2.xml><?xml version="1.0" encoding="utf-8"?>
<ds:datastoreItem xmlns:ds="http://schemas.openxmlformats.org/officeDocument/2006/customXml" ds:itemID="{36EF93B1-A4A9-46AE-9BE6-12BC5D8BC87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6CB2758-78E1-4123-800E-F400A4A5637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fe7d3d3d-edeb-4fe7-a3a7-807c605bd48f"/>
    <ds:schemaRef ds:uri="http://schemas.debble.com/"/>
    <ds:schemaRef ds:uri="a72f7c6f-330d-4d67-97fb-20ed5bc52c8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LINKIT</Template>
  <TotalTime>9977</TotalTime>
  <Words>456</Words>
  <Application>Microsoft Macintosh PowerPoint</Application>
  <PresentationFormat>Widescreen</PresentationFormat>
  <Paragraphs>74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Arial</vt:lpstr>
      <vt:lpstr>Arial Black</vt:lpstr>
      <vt:lpstr>Calibri</vt:lpstr>
      <vt:lpstr>Constantia</vt:lpstr>
      <vt:lpstr>Corbel</vt:lpstr>
      <vt:lpstr>LINKIT</vt:lpstr>
      <vt:lpstr>PowerPoint Presentation</vt:lpstr>
      <vt:lpstr>PowerPoint Presentation</vt:lpstr>
      <vt:lpstr>Why cloud computing?</vt:lpstr>
      <vt:lpstr>Why cloud computing?</vt:lpstr>
      <vt:lpstr>Why cloud computing?</vt:lpstr>
      <vt:lpstr>What is cloud computing?</vt:lpstr>
      <vt:lpstr>PowerPoint Presentation</vt:lpstr>
      <vt:lpstr>What is cloud computing?</vt:lpstr>
      <vt:lpstr>What is Azure?</vt:lpstr>
      <vt:lpstr>Azure Services – Compute</vt:lpstr>
      <vt:lpstr>Azure Functions</vt:lpstr>
      <vt:lpstr>What you need to consider?</vt:lpstr>
      <vt:lpstr>Best Practices for writing Azure Functions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Mistakes and antipatterns in serverless functions</dc:title>
  <dc:subject/>
  <dc:creator>Dzvezdana Arsovska</dc:creator>
  <cp:keywords/>
  <dc:description/>
  <cp:lastModifiedBy>Dzvezdana Arsovska</cp:lastModifiedBy>
  <cp:revision>153</cp:revision>
  <dcterms:created xsi:type="dcterms:W3CDTF">2020-02-11T10:27:10Z</dcterms:created>
  <dcterms:modified xsi:type="dcterms:W3CDTF">2020-03-09T10:25:39Z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0x01010017829BC9B3626944BE2813B43FF5F14E</vt:lpwstr>
  </property>
  <property fmtid="{D5CDD505-2E9C-101B-9397-08002B2CF9AE}" pid="3" name="TaxKeyword">
    <vt:lpwstr/>
  </property>
  <property fmtid="{D5CDD505-2E9C-101B-9397-08002B2CF9AE}" pid="4" name="eCDocumentType">
    <vt:lpwstr/>
  </property>
</Properties>
</file>